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5" r:id="rId3"/>
    <p:sldId id="257" r:id="rId4"/>
    <p:sldId id="262" r:id="rId5"/>
    <p:sldId id="263" r:id="rId6"/>
    <p:sldId id="264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43" autoAdjust="0"/>
    <p:restoredTop sz="94660" autoAdjust="0"/>
  </p:normalViewPr>
  <p:slideViewPr>
    <p:cSldViewPr>
      <p:cViewPr varScale="1">
        <p:scale>
          <a:sx n="97" d="100"/>
          <a:sy n="97" d="100"/>
        </p:scale>
        <p:origin x="84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A8CEDE-EE6C-452E-9275-F309C47C04BD}" type="doc">
      <dgm:prSet loTypeId="urn:microsoft.com/office/officeart/2005/8/layout/default" loCatId="list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B9101E5-652A-4081-9020-0A1EEF448295}">
      <dgm:prSet/>
      <dgm:spPr/>
      <dgm:t>
        <a:bodyPr/>
        <a:lstStyle/>
        <a:p>
          <a:r>
            <a:rPr lang="en-US"/>
            <a:t>Create a positive impression</a:t>
          </a:r>
        </a:p>
      </dgm:t>
    </dgm:pt>
    <dgm:pt modelId="{35B647AE-2A54-499F-9527-860D6F790737}" type="parTrans" cxnId="{B4258895-8518-4C9F-9E48-DF0EE5F123A5}">
      <dgm:prSet/>
      <dgm:spPr/>
      <dgm:t>
        <a:bodyPr/>
        <a:lstStyle/>
        <a:p>
          <a:endParaRPr lang="en-US"/>
        </a:p>
      </dgm:t>
    </dgm:pt>
    <dgm:pt modelId="{E4DDAB18-7BB0-4A64-884C-734ADA20E2E4}" type="sibTrans" cxnId="{B4258895-8518-4C9F-9E48-DF0EE5F123A5}">
      <dgm:prSet/>
      <dgm:spPr/>
      <dgm:t>
        <a:bodyPr/>
        <a:lstStyle/>
        <a:p>
          <a:endParaRPr lang="en-US"/>
        </a:p>
      </dgm:t>
    </dgm:pt>
    <dgm:pt modelId="{0F21F9BD-F373-4E73-AC7C-F70703AC59D7}">
      <dgm:prSet/>
      <dgm:spPr/>
      <dgm:t>
        <a:bodyPr/>
        <a:lstStyle/>
        <a:p>
          <a:r>
            <a:rPr lang="en-US"/>
            <a:t>Build credibility</a:t>
          </a:r>
        </a:p>
      </dgm:t>
    </dgm:pt>
    <dgm:pt modelId="{6D0A53A4-2B9D-4A2C-92F2-054D10AC4AF2}" type="parTrans" cxnId="{301220B4-1C09-499C-BBB7-B5FB1591585D}">
      <dgm:prSet/>
      <dgm:spPr/>
      <dgm:t>
        <a:bodyPr/>
        <a:lstStyle/>
        <a:p>
          <a:endParaRPr lang="en-US"/>
        </a:p>
      </dgm:t>
    </dgm:pt>
    <dgm:pt modelId="{D65FBE20-0989-4CDB-9C4F-E8E3AC0E1A9F}" type="sibTrans" cxnId="{301220B4-1C09-499C-BBB7-B5FB1591585D}">
      <dgm:prSet/>
      <dgm:spPr/>
      <dgm:t>
        <a:bodyPr/>
        <a:lstStyle/>
        <a:p>
          <a:endParaRPr lang="en-US"/>
        </a:p>
      </dgm:t>
    </dgm:pt>
    <dgm:pt modelId="{A837F6C7-7ABE-4B3B-A25A-47BD6CFB478B}">
      <dgm:prSet/>
      <dgm:spPr/>
      <dgm:t>
        <a:bodyPr/>
        <a:lstStyle/>
        <a:p>
          <a:r>
            <a:rPr lang="en-US"/>
            <a:t>Defines your role as an official</a:t>
          </a:r>
        </a:p>
      </dgm:t>
    </dgm:pt>
    <dgm:pt modelId="{259FC355-7DC1-4475-AFFE-8AF06A5E848B}" type="parTrans" cxnId="{C108AB58-549E-41E8-8DBE-D78BAA341B44}">
      <dgm:prSet/>
      <dgm:spPr/>
      <dgm:t>
        <a:bodyPr/>
        <a:lstStyle/>
        <a:p>
          <a:endParaRPr lang="en-US"/>
        </a:p>
      </dgm:t>
    </dgm:pt>
    <dgm:pt modelId="{ABCF4242-5C45-4290-885F-251598A69CE6}" type="sibTrans" cxnId="{C108AB58-549E-41E8-8DBE-D78BAA341B44}">
      <dgm:prSet/>
      <dgm:spPr/>
      <dgm:t>
        <a:bodyPr/>
        <a:lstStyle/>
        <a:p>
          <a:endParaRPr lang="en-US"/>
        </a:p>
      </dgm:t>
    </dgm:pt>
    <dgm:pt modelId="{629272EE-73FE-497B-9A05-C4733CCB57BC}">
      <dgm:prSet/>
      <dgm:spPr/>
      <dgm:t>
        <a:bodyPr/>
        <a:lstStyle/>
        <a:p>
          <a:r>
            <a:rPr lang="en-US"/>
            <a:t>Teacher and game manager</a:t>
          </a:r>
        </a:p>
      </dgm:t>
    </dgm:pt>
    <dgm:pt modelId="{137846E8-FB67-432C-A8BA-421AE68B896F}" type="parTrans" cxnId="{C9FE2C0A-BBC2-4EC1-891D-D98E5D2EF684}">
      <dgm:prSet/>
      <dgm:spPr/>
      <dgm:t>
        <a:bodyPr/>
        <a:lstStyle/>
        <a:p>
          <a:endParaRPr lang="en-US"/>
        </a:p>
      </dgm:t>
    </dgm:pt>
    <dgm:pt modelId="{05CA8BF3-0AEB-4279-B679-49FEFF1D9933}" type="sibTrans" cxnId="{C9FE2C0A-BBC2-4EC1-891D-D98E5D2EF684}">
      <dgm:prSet/>
      <dgm:spPr/>
      <dgm:t>
        <a:bodyPr/>
        <a:lstStyle/>
        <a:p>
          <a:endParaRPr lang="en-US"/>
        </a:p>
      </dgm:t>
    </dgm:pt>
    <dgm:pt modelId="{2B2AAAEC-0A8B-463D-9D7F-1060DD7AD36B}">
      <dgm:prSet/>
      <dgm:spPr/>
      <dgm:t>
        <a:bodyPr/>
        <a:lstStyle/>
        <a:p>
          <a:r>
            <a:rPr lang="en-US"/>
            <a:t>Good looks compliment good skills</a:t>
          </a:r>
        </a:p>
      </dgm:t>
    </dgm:pt>
    <dgm:pt modelId="{AA44E43E-2BC6-4625-8872-B25524207D12}" type="parTrans" cxnId="{C84F8A79-06A8-4D17-995E-C140094D8B16}">
      <dgm:prSet/>
      <dgm:spPr/>
      <dgm:t>
        <a:bodyPr/>
        <a:lstStyle/>
        <a:p>
          <a:endParaRPr lang="en-US"/>
        </a:p>
      </dgm:t>
    </dgm:pt>
    <dgm:pt modelId="{00BF9E74-9366-41CC-A379-BF74F7C7EB79}" type="sibTrans" cxnId="{C84F8A79-06A8-4D17-995E-C140094D8B16}">
      <dgm:prSet/>
      <dgm:spPr/>
      <dgm:t>
        <a:bodyPr/>
        <a:lstStyle/>
        <a:p>
          <a:endParaRPr lang="en-US"/>
        </a:p>
      </dgm:t>
    </dgm:pt>
    <dgm:pt modelId="{69DA6BFF-2DC6-4F0A-8705-3B587359C311}">
      <dgm:prSet/>
      <dgm:spPr/>
      <dgm:t>
        <a:bodyPr/>
        <a:lstStyle/>
        <a:p>
          <a:r>
            <a:rPr lang="en-US"/>
            <a:t>Looking like an official commands respect</a:t>
          </a:r>
        </a:p>
      </dgm:t>
    </dgm:pt>
    <dgm:pt modelId="{C84180C6-B4A0-4328-B8DB-EC1F8D56F1D6}" type="parTrans" cxnId="{33E1FDBE-FD76-471A-87EB-EC639BC33765}">
      <dgm:prSet/>
      <dgm:spPr/>
      <dgm:t>
        <a:bodyPr/>
        <a:lstStyle/>
        <a:p>
          <a:endParaRPr lang="en-US"/>
        </a:p>
      </dgm:t>
    </dgm:pt>
    <dgm:pt modelId="{5ACEDB52-B204-426A-90F2-7EC8EEAF769D}" type="sibTrans" cxnId="{33E1FDBE-FD76-471A-87EB-EC639BC33765}">
      <dgm:prSet/>
      <dgm:spPr/>
      <dgm:t>
        <a:bodyPr/>
        <a:lstStyle/>
        <a:p>
          <a:endParaRPr lang="en-US"/>
        </a:p>
      </dgm:t>
    </dgm:pt>
    <dgm:pt modelId="{AA35B0FC-337A-4A6B-B9E7-987AAE45CC7A}" type="pres">
      <dgm:prSet presAssocID="{84A8CEDE-EE6C-452E-9275-F309C47C04BD}" presName="diagram" presStyleCnt="0">
        <dgm:presLayoutVars>
          <dgm:dir/>
          <dgm:resizeHandles val="exact"/>
        </dgm:presLayoutVars>
      </dgm:prSet>
      <dgm:spPr/>
    </dgm:pt>
    <dgm:pt modelId="{12D3C75C-077C-4DF6-B44E-DF5593CF0585}" type="pres">
      <dgm:prSet presAssocID="{0B9101E5-652A-4081-9020-0A1EEF448295}" presName="node" presStyleLbl="node1" presStyleIdx="0" presStyleCnt="5">
        <dgm:presLayoutVars>
          <dgm:bulletEnabled val="1"/>
        </dgm:presLayoutVars>
      </dgm:prSet>
      <dgm:spPr/>
    </dgm:pt>
    <dgm:pt modelId="{5584FF17-0EF4-444D-B58A-48B631DFD613}" type="pres">
      <dgm:prSet presAssocID="{E4DDAB18-7BB0-4A64-884C-734ADA20E2E4}" presName="sibTrans" presStyleCnt="0"/>
      <dgm:spPr/>
    </dgm:pt>
    <dgm:pt modelId="{C0911FB3-D6CF-4E82-A41E-BD1A1F243BF8}" type="pres">
      <dgm:prSet presAssocID="{0F21F9BD-F373-4E73-AC7C-F70703AC59D7}" presName="node" presStyleLbl="node1" presStyleIdx="1" presStyleCnt="5">
        <dgm:presLayoutVars>
          <dgm:bulletEnabled val="1"/>
        </dgm:presLayoutVars>
      </dgm:prSet>
      <dgm:spPr/>
    </dgm:pt>
    <dgm:pt modelId="{408BB9B4-C3C8-466F-B263-D422A50D6571}" type="pres">
      <dgm:prSet presAssocID="{D65FBE20-0989-4CDB-9C4F-E8E3AC0E1A9F}" presName="sibTrans" presStyleCnt="0"/>
      <dgm:spPr/>
    </dgm:pt>
    <dgm:pt modelId="{505CE83B-20C7-4778-98B2-B022E8D055EE}" type="pres">
      <dgm:prSet presAssocID="{A837F6C7-7ABE-4B3B-A25A-47BD6CFB478B}" presName="node" presStyleLbl="node1" presStyleIdx="2" presStyleCnt="5">
        <dgm:presLayoutVars>
          <dgm:bulletEnabled val="1"/>
        </dgm:presLayoutVars>
      </dgm:prSet>
      <dgm:spPr/>
    </dgm:pt>
    <dgm:pt modelId="{FB80CDE3-CB07-457E-ADEA-5C66DE252EF4}" type="pres">
      <dgm:prSet presAssocID="{ABCF4242-5C45-4290-885F-251598A69CE6}" presName="sibTrans" presStyleCnt="0"/>
      <dgm:spPr/>
    </dgm:pt>
    <dgm:pt modelId="{BA036E51-D5FF-4F73-915E-28F2730D324F}" type="pres">
      <dgm:prSet presAssocID="{2B2AAAEC-0A8B-463D-9D7F-1060DD7AD36B}" presName="node" presStyleLbl="node1" presStyleIdx="3" presStyleCnt="5">
        <dgm:presLayoutVars>
          <dgm:bulletEnabled val="1"/>
        </dgm:presLayoutVars>
      </dgm:prSet>
      <dgm:spPr/>
    </dgm:pt>
    <dgm:pt modelId="{A6122005-BA25-459D-BE4C-1917918EC24C}" type="pres">
      <dgm:prSet presAssocID="{00BF9E74-9366-41CC-A379-BF74F7C7EB79}" presName="sibTrans" presStyleCnt="0"/>
      <dgm:spPr/>
    </dgm:pt>
    <dgm:pt modelId="{DAC91944-D426-40D1-9E31-B33EBA8BB7FD}" type="pres">
      <dgm:prSet presAssocID="{69DA6BFF-2DC6-4F0A-8705-3B587359C311}" presName="node" presStyleLbl="node1" presStyleIdx="4" presStyleCnt="5">
        <dgm:presLayoutVars>
          <dgm:bulletEnabled val="1"/>
        </dgm:presLayoutVars>
      </dgm:prSet>
      <dgm:spPr/>
    </dgm:pt>
  </dgm:ptLst>
  <dgm:cxnLst>
    <dgm:cxn modelId="{C9FE2C0A-BBC2-4EC1-891D-D98E5D2EF684}" srcId="{A837F6C7-7ABE-4B3B-A25A-47BD6CFB478B}" destId="{629272EE-73FE-497B-9A05-C4733CCB57BC}" srcOrd="0" destOrd="0" parTransId="{137846E8-FB67-432C-A8BA-421AE68B896F}" sibTransId="{05CA8BF3-0AEB-4279-B679-49FEFF1D9933}"/>
    <dgm:cxn modelId="{DA5E730F-E227-4FEF-8A46-860F4C709C0D}" type="presOf" srcId="{69DA6BFF-2DC6-4F0A-8705-3B587359C311}" destId="{DAC91944-D426-40D1-9E31-B33EBA8BB7FD}" srcOrd="0" destOrd="0" presId="urn:microsoft.com/office/officeart/2005/8/layout/default"/>
    <dgm:cxn modelId="{C108AB58-549E-41E8-8DBE-D78BAA341B44}" srcId="{84A8CEDE-EE6C-452E-9275-F309C47C04BD}" destId="{A837F6C7-7ABE-4B3B-A25A-47BD6CFB478B}" srcOrd="2" destOrd="0" parTransId="{259FC355-7DC1-4475-AFFE-8AF06A5E848B}" sibTransId="{ABCF4242-5C45-4290-885F-251598A69CE6}"/>
    <dgm:cxn modelId="{C84F8A79-06A8-4D17-995E-C140094D8B16}" srcId="{84A8CEDE-EE6C-452E-9275-F309C47C04BD}" destId="{2B2AAAEC-0A8B-463D-9D7F-1060DD7AD36B}" srcOrd="3" destOrd="0" parTransId="{AA44E43E-2BC6-4625-8872-B25524207D12}" sibTransId="{00BF9E74-9366-41CC-A379-BF74F7C7EB79}"/>
    <dgm:cxn modelId="{8E5D0B7C-B9C2-479D-BCE9-FE1385CCA543}" type="presOf" srcId="{A837F6C7-7ABE-4B3B-A25A-47BD6CFB478B}" destId="{505CE83B-20C7-4778-98B2-B022E8D055EE}" srcOrd="0" destOrd="0" presId="urn:microsoft.com/office/officeart/2005/8/layout/default"/>
    <dgm:cxn modelId="{9C201C7D-A9BA-45B9-8FCB-06CA595ECA9B}" type="presOf" srcId="{2B2AAAEC-0A8B-463D-9D7F-1060DD7AD36B}" destId="{BA036E51-D5FF-4F73-915E-28F2730D324F}" srcOrd="0" destOrd="0" presId="urn:microsoft.com/office/officeart/2005/8/layout/default"/>
    <dgm:cxn modelId="{B4258895-8518-4C9F-9E48-DF0EE5F123A5}" srcId="{84A8CEDE-EE6C-452E-9275-F309C47C04BD}" destId="{0B9101E5-652A-4081-9020-0A1EEF448295}" srcOrd="0" destOrd="0" parTransId="{35B647AE-2A54-499F-9527-860D6F790737}" sibTransId="{E4DDAB18-7BB0-4A64-884C-734ADA20E2E4}"/>
    <dgm:cxn modelId="{E651FBB3-351E-4953-99D5-E6F0C17499C6}" type="presOf" srcId="{629272EE-73FE-497B-9A05-C4733CCB57BC}" destId="{505CE83B-20C7-4778-98B2-B022E8D055EE}" srcOrd="0" destOrd="1" presId="urn:microsoft.com/office/officeart/2005/8/layout/default"/>
    <dgm:cxn modelId="{301220B4-1C09-499C-BBB7-B5FB1591585D}" srcId="{84A8CEDE-EE6C-452E-9275-F309C47C04BD}" destId="{0F21F9BD-F373-4E73-AC7C-F70703AC59D7}" srcOrd="1" destOrd="0" parTransId="{6D0A53A4-2B9D-4A2C-92F2-054D10AC4AF2}" sibTransId="{D65FBE20-0989-4CDB-9C4F-E8E3AC0E1A9F}"/>
    <dgm:cxn modelId="{33E1FDBE-FD76-471A-87EB-EC639BC33765}" srcId="{84A8CEDE-EE6C-452E-9275-F309C47C04BD}" destId="{69DA6BFF-2DC6-4F0A-8705-3B587359C311}" srcOrd="4" destOrd="0" parTransId="{C84180C6-B4A0-4328-B8DB-EC1F8D56F1D6}" sibTransId="{5ACEDB52-B204-426A-90F2-7EC8EEAF769D}"/>
    <dgm:cxn modelId="{E98DDAE6-7520-4E30-808F-7B1293A41C40}" type="presOf" srcId="{84A8CEDE-EE6C-452E-9275-F309C47C04BD}" destId="{AA35B0FC-337A-4A6B-B9E7-987AAE45CC7A}" srcOrd="0" destOrd="0" presId="urn:microsoft.com/office/officeart/2005/8/layout/default"/>
    <dgm:cxn modelId="{C942ABF0-8FC7-473D-99AC-E581935F674A}" type="presOf" srcId="{0B9101E5-652A-4081-9020-0A1EEF448295}" destId="{12D3C75C-077C-4DF6-B44E-DF5593CF0585}" srcOrd="0" destOrd="0" presId="urn:microsoft.com/office/officeart/2005/8/layout/default"/>
    <dgm:cxn modelId="{D76C6EF8-74E9-4FF0-AA32-D909F07A5259}" type="presOf" srcId="{0F21F9BD-F373-4E73-AC7C-F70703AC59D7}" destId="{C0911FB3-D6CF-4E82-A41E-BD1A1F243BF8}" srcOrd="0" destOrd="0" presId="urn:microsoft.com/office/officeart/2005/8/layout/default"/>
    <dgm:cxn modelId="{65F914BC-9864-4591-88D7-7AFA4D7BF54F}" type="presParOf" srcId="{AA35B0FC-337A-4A6B-B9E7-987AAE45CC7A}" destId="{12D3C75C-077C-4DF6-B44E-DF5593CF0585}" srcOrd="0" destOrd="0" presId="urn:microsoft.com/office/officeart/2005/8/layout/default"/>
    <dgm:cxn modelId="{6E945A6F-9744-4F41-BF32-7EBCB348C0D8}" type="presParOf" srcId="{AA35B0FC-337A-4A6B-B9E7-987AAE45CC7A}" destId="{5584FF17-0EF4-444D-B58A-48B631DFD613}" srcOrd="1" destOrd="0" presId="urn:microsoft.com/office/officeart/2005/8/layout/default"/>
    <dgm:cxn modelId="{F925C30E-84E4-4AC7-B6C9-16EE7BFFF8A9}" type="presParOf" srcId="{AA35B0FC-337A-4A6B-B9E7-987AAE45CC7A}" destId="{C0911FB3-D6CF-4E82-A41E-BD1A1F243BF8}" srcOrd="2" destOrd="0" presId="urn:microsoft.com/office/officeart/2005/8/layout/default"/>
    <dgm:cxn modelId="{E4109C26-BE13-42BA-85C8-5BE9CB20D7CA}" type="presParOf" srcId="{AA35B0FC-337A-4A6B-B9E7-987AAE45CC7A}" destId="{408BB9B4-C3C8-466F-B263-D422A50D6571}" srcOrd="3" destOrd="0" presId="urn:microsoft.com/office/officeart/2005/8/layout/default"/>
    <dgm:cxn modelId="{DA88757D-152F-4C05-9996-D26D50AC1083}" type="presParOf" srcId="{AA35B0FC-337A-4A6B-B9E7-987AAE45CC7A}" destId="{505CE83B-20C7-4778-98B2-B022E8D055EE}" srcOrd="4" destOrd="0" presId="urn:microsoft.com/office/officeart/2005/8/layout/default"/>
    <dgm:cxn modelId="{3D0C6E31-08A6-41C1-9E67-2BE85899837B}" type="presParOf" srcId="{AA35B0FC-337A-4A6B-B9E7-987AAE45CC7A}" destId="{FB80CDE3-CB07-457E-ADEA-5C66DE252EF4}" srcOrd="5" destOrd="0" presId="urn:microsoft.com/office/officeart/2005/8/layout/default"/>
    <dgm:cxn modelId="{BB8E4AC5-7F67-4676-A601-DD01967D6F1F}" type="presParOf" srcId="{AA35B0FC-337A-4A6B-B9E7-987AAE45CC7A}" destId="{BA036E51-D5FF-4F73-915E-28F2730D324F}" srcOrd="6" destOrd="0" presId="urn:microsoft.com/office/officeart/2005/8/layout/default"/>
    <dgm:cxn modelId="{4F57C70B-21C4-43E9-BC37-B086E2D5C9AA}" type="presParOf" srcId="{AA35B0FC-337A-4A6B-B9E7-987AAE45CC7A}" destId="{A6122005-BA25-459D-BE4C-1917918EC24C}" srcOrd="7" destOrd="0" presId="urn:microsoft.com/office/officeart/2005/8/layout/default"/>
    <dgm:cxn modelId="{DA1A2B8B-F330-4852-9407-845BA5EB4F21}" type="presParOf" srcId="{AA35B0FC-337A-4A6B-B9E7-987AAE45CC7A}" destId="{DAC91944-D426-40D1-9E31-B33EBA8BB7FD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CBA1BA-589B-4D87-980C-AD54837E2433}" type="doc">
      <dgm:prSet loTypeId="urn:microsoft.com/office/officeart/2016/7/layout/HorizontalAction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06FB2B8-7C25-4378-91EA-2F210C12B60F}">
      <dgm:prSet/>
      <dgm:spPr/>
      <dgm:t>
        <a:bodyPr/>
        <a:lstStyle/>
        <a:p>
          <a:r>
            <a:rPr lang="en-US"/>
            <a:t>Telephone</a:t>
          </a:r>
        </a:p>
      </dgm:t>
    </dgm:pt>
    <dgm:pt modelId="{9643AEA1-C5A2-4364-BA2B-B95DDBD1E1C1}" type="parTrans" cxnId="{C147B711-D4A1-4ADA-9556-076C6975D944}">
      <dgm:prSet/>
      <dgm:spPr/>
      <dgm:t>
        <a:bodyPr/>
        <a:lstStyle/>
        <a:p>
          <a:endParaRPr lang="en-US"/>
        </a:p>
      </dgm:t>
    </dgm:pt>
    <dgm:pt modelId="{692A6644-6FD6-4B86-85E3-42E297966616}" type="sibTrans" cxnId="{C147B711-D4A1-4ADA-9556-076C6975D944}">
      <dgm:prSet/>
      <dgm:spPr/>
      <dgm:t>
        <a:bodyPr/>
        <a:lstStyle/>
        <a:p>
          <a:endParaRPr lang="en-US"/>
        </a:p>
      </dgm:t>
    </dgm:pt>
    <dgm:pt modelId="{CAB038F7-CDFF-45FD-B6BF-723E4AFC824B}">
      <dgm:prSet/>
      <dgm:spPr/>
      <dgm:t>
        <a:bodyPr/>
        <a:lstStyle/>
        <a:p>
          <a:r>
            <a:rPr lang="en-US"/>
            <a:t>Telephone numbers</a:t>
          </a:r>
        </a:p>
      </dgm:t>
    </dgm:pt>
    <dgm:pt modelId="{A557FEFB-BB77-4371-BFFB-BDD317A89436}" type="parTrans" cxnId="{315B9D7E-E8A3-407D-A2D1-EEBDF7F8142E}">
      <dgm:prSet/>
      <dgm:spPr/>
      <dgm:t>
        <a:bodyPr/>
        <a:lstStyle/>
        <a:p>
          <a:endParaRPr lang="en-US"/>
        </a:p>
      </dgm:t>
    </dgm:pt>
    <dgm:pt modelId="{F23094DA-4E97-45A7-9833-7F997F8C379A}" type="sibTrans" cxnId="{315B9D7E-E8A3-407D-A2D1-EEBDF7F8142E}">
      <dgm:prSet/>
      <dgm:spPr/>
      <dgm:t>
        <a:bodyPr/>
        <a:lstStyle/>
        <a:p>
          <a:endParaRPr lang="en-US"/>
        </a:p>
      </dgm:t>
    </dgm:pt>
    <dgm:pt modelId="{A35DABA3-6345-471E-9CB3-C9CFC5F68165}">
      <dgm:prSet/>
      <dgm:spPr/>
      <dgm:t>
        <a:bodyPr/>
        <a:lstStyle/>
        <a:p>
          <a:r>
            <a:rPr lang="en-US"/>
            <a:t>Assignors</a:t>
          </a:r>
        </a:p>
      </dgm:t>
    </dgm:pt>
    <dgm:pt modelId="{CC0918FC-66E9-42CE-B86D-71162E733766}" type="parTrans" cxnId="{E0946F53-0FED-4EF1-8980-0E21E63573BA}">
      <dgm:prSet/>
      <dgm:spPr/>
      <dgm:t>
        <a:bodyPr/>
        <a:lstStyle/>
        <a:p>
          <a:endParaRPr lang="en-US"/>
        </a:p>
      </dgm:t>
    </dgm:pt>
    <dgm:pt modelId="{173C3F6B-C3C0-4556-A297-B0AB9E8A6EC5}" type="sibTrans" cxnId="{E0946F53-0FED-4EF1-8980-0E21E63573BA}">
      <dgm:prSet/>
      <dgm:spPr/>
      <dgm:t>
        <a:bodyPr/>
        <a:lstStyle/>
        <a:p>
          <a:endParaRPr lang="en-US"/>
        </a:p>
      </dgm:t>
    </dgm:pt>
    <dgm:pt modelId="{ADD96AAF-ED09-4373-BCFC-E8281423D3CD}">
      <dgm:prSet/>
      <dgm:spPr/>
      <dgm:t>
        <a:bodyPr/>
        <a:lstStyle/>
        <a:p>
          <a:r>
            <a:rPr lang="en-US"/>
            <a:t>Supervisors</a:t>
          </a:r>
        </a:p>
      </dgm:t>
    </dgm:pt>
    <dgm:pt modelId="{97F7F811-2595-40E9-AF30-0D21FC90D0E8}" type="parTrans" cxnId="{08335DB8-C203-4576-B1C7-1669D8B69059}">
      <dgm:prSet/>
      <dgm:spPr/>
      <dgm:t>
        <a:bodyPr/>
        <a:lstStyle/>
        <a:p>
          <a:endParaRPr lang="en-US"/>
        </a:p>
      </dgm:t>
    </dgm:pt>
    <dgm:pt modelId="{2E0F6CDB-4F07-43FD-97E0-B5DA79C384B1}" type="sibTrans" cxnId="{08335DB8-C203-4576-B1C7-1669D8B69059}">
      <dgm:prSet/>
      <dgm:spPr/>
      <dgm:t>
        <a:bodyPr/>
        <a:lstStyle/>
        <a:p>
          <a:endParaRPr lang="en-US"/>
        </a:p>
      </dgm:t>
    </dgm:pt>
    <dgm:pt modelId="{2931C8D9-8C42-424D-9D06-4F91B1AB1DD4}">
      <dgm:prSet/>
      <dgm:spPr/>
      <dgm:t>
        <a:bodyPr/>
        <a:lstStyle/>
        <a:p>
          <a:r>
            <a:rPr lang="en-US"/>
            <a:t>Officials</a:t>
          </a:r>
        </a:p>
      </dgm:t>
    </dgm:pt>
    <dgm:pt modelId="{59558274-2835-4244-B66B-D473435D118B}" type="parTrans" cxnId="{D5087A43-36D5-4EED-BEED-0A919DB99E4D}">
      <dgm:prSet/>
      <dgm:spPr/>
      <dgm:t>
        <a:bodyPr/>
        <a:lstStyle/>
        <a:p>
          <a:endParaRPr lang="en-US"/>
        </a:p>
      </dgm:t>
    </dgm:pt>
    <dgm:pt modelId="{A60EC5FA-E30D-4108-9B28-89E1670D24D7}" type="sibTrans" cxnId="{D5087A43-36D5-4EED-BEED-0A919DB99E4D}">
      <dgm:prSet/>
      <dgm:spPr/>
      <dgm:t>
        <a:bodyPr/>
        <a:lstStyle/>
        <a:p>
          <a:endParaRPr lang="en-US"/>
        </a:p>
      </dgm:t>
    </dgm:pt>
    <dgm:pt modelId="{2C51BBBA-BAE9-4E26-9887-B1F40170F693}">
      <dgm:prSet/>
      <dgm:spPr/>
      <dgm:t>
        <a:bodyPr/>
        <a:lstStyle/>
        <a:p>
          <a:r>
            <a:rPr lang="en-US"/>
            <a:t>Cut</a:t>
          </a:r>
        </a:p>
      </dgm:t>
    </dgm:pt>
    <dgm:pt modelId="{90040511-393A-4C31-93E0-04681DD3BCD3}" type="parTrans" cxnId="{A21803FE-D2AF-4395-89D6-EEB92AD9C514}">
      <dgm:prSet/>
      <dgm:spPr/>
      <dgm:t>
        <a:bodyPr/>
        <a:lstStyle/>
        <a:p>
          <a:endParaRPr lang="en-US"/>
        </a:p>
      </dgm:t>
    </dgm:pt>
    <dgm:pt modelId="{3B235B6D-8BF0-4F30-8D89-488C4BC7FD27}" type="sibTrans" cxnId="{A21803FE-D2AF-4395-89D6-EEB92AD9C514}">
      <dgm:prSet/>
      <dgm:spPr/>
      <dgm:t>
        <a:bodyPr/>
        <a:lstStyle/>
        <a:p>
          <a:endParaRPr lang="en-US"/>
        </a:p>
      </dgm:t>
    </dgm:pt>
    <dgm:pt modelId="{5FCF2001-5455-42E8-973A-6770A5F8B901}">
      <dgm:prSet/>
      <dgm:spPr/>
      <dgm:t>
        <a:bodyPr/>
        <a:lstStyle/>
        <a:p>
          <a:r>
            <a:rPr lang="en-US"/>
            <a:t>Cut skate laces</a:t>
          </a:r>
        </a:p>
      </dgm:t>
    </dgm:pt>
    <dgm:pt modelId="{BBE5F533-69A8-45BC-8F82-D88B06EB0650}" type="parTrans" cxnId="{EAA50B21-D8B6-4409-8A92-5F02804561CE}">
      <dgm:prSet/>
      <dgm:spPr/>
      <dgm:t>
        <a:bodyPr/>
        <a:lstStyle/>
        <a:p>
          <a:endParaRPr lang="en-US"/>
        </a:p>
      </dgm:t>
    </dgm:pt>
    <dgm:pt modelId="{2BCEEFF7-A163-4CC7-B11C-0A107DB29203}" type="sibTrans" cxnId="{EAA50B21-D8B6-4409-8A92-5F02804561CE}">
      <dgm:prSet/>
      <dgm:spPr/>
      <dgm:t>
        <a:bodyPr/>
        <a:lstStyle/>
        <a:p>
          <a:endParaRPr lang="en-US"/>
        </a:p>
      </dgm:t>
    </dgm:pt>
    <dgm:pt modelId="{EC2A7EF6-31A1-44D2-B777-D04344932F9E}">
      <dgm:prSet/>
      <dgm:spPr/>
      <dgm:t>
        <a:bodyPr/>
        <a:lstStyle/>
        <a:p>
          <a:r>
            <a:rPr lang="en-US"/>
            <a:t>Soap and towel</a:t>
          </a:r>
        </a:p>
      </dgm:t>
    </dgm:pt>
    <dgm:pt modelId="{5426D800-9D09-4B95-9263-D315A5AEE1F0}" type="parTrans" cxnId="{E17E573B-3142-4499-AC05-373561AC8692}">
      <dgm:prSet/>
      <dgm:spPr/>
      <dgm:t>
        <a:bodyPr/>
        <a:lstStyle/>
        <a:p>
          <a:endParaRPr lang="en-US"/>
        </a:p>
      </dgm:t>
    </dgm:pt>
    <dgm:pt modelId="{E9BCB9CE-AB4E-4854-9A59-9B2B3E631218}" type="sibTrans" cxnId="{E17E573B-3142-4499-AC05-373561AC8692}">
      <dgm:prSet/>
      <dgm:spPr/>
      <dgm:t>
        <a:bodyPr/>
        <a:lstStyle/>
        <a:p>
          <a:endParaRPr lang="en-US"/>
        </a:p>
      </dgm:t>
    </dgm:pt>
    <dgm:pt modelId="{F815FB61-0981-47C8-89DB-34A8BA6D163D}">
      <dgm:prSet/>
      <dgm:spPr/>
      <dgm:t>
        <a:bodyPr/>
        <a:lstStyle/>
        <a:p>
          <a:r>
            <a:rPr lang="en-US"/>
            <a:t>Soap and towel, Hand Sanitizer</a:t>
          </a:r>
        </a:p>
      </dgm:t>
    </dgm:pt>
    <dgm:pt modelId="{F9D06CE4-2973-43BD-9CEA-CE0A953A7965}" type="parTrans" cxnId="{946FB744-DCF4-41DA-995A-776FEA641DF1}">
      <dgm:prSet/>
      <dgm:spPr/>
      <dgm:t>
        <a:bodyPr/>
        <a:lstStyle/>
        <a:p>
          <a:endParaRPr lang="en-US"/>
        </a:p>
      </dgm:t>
    </dgm:pt>
    <dgm:pt modelId="{CF952D0B-EF80-4C99-ABB8-362F6B00F9E2}" type="sibTrans" cxnId="{946FB744-DCF4-41DA-995A-776FEA641DF1}">
      <dgm:prSet/>
      <dgm:spPr/>
      <dgm:t>
        <a:bodyPr/>
        <a:lstStyle/>
        <a:p>
          <a:endParaRPr lang="en-US"/>
        </a:p>
      </dgm:t>
    </dgm:pt>
    <dgm:pt modelId="{6185E320-4D4C-4AB5-B825-D8C23257FF28}" type="pres">
      <dgm:prSet presAssocID="{20CBA1BA-589B-4D87-980C-AD54837E2433}" presName="Name0" presStyleCnt="0">
        <dgm:presLayoutVars>
          <dgm:dir/>
          <dgm:animLvl val="lvl"/>
          <dgm:resizeHandles val="exact"/>
        </dgm:presLayoutVars>
      </dgm:prSet>
      <dgm:spPr/>
    </dgm:pt>
    <dgm:pt modelId="{2D46CE01-B37A-481B-AB62-7C2B762BF255}" type="pres">
      <dgm:prSet presAssocID="{106FB2B8-7C25-4378-91EA-2F210C12B60F}" presName="composite" presStyleCnt="0"/>
      <dgm:spPr/>
    </dgm:pt>
    <dgm:pt modelId="{C04B9D0B-C31F-4CEE-A57D-7A29C125C530}" type="pres">
      <dgm:prSet presAssocID="{106FB2B8-7C25-4378-91EA-2F210C12B60F}" presName="parTx" presStyleLbl="alignNode1" presStyleIdx="0" presStyleCnt="3">
        <dgm:presLayoutVars>
          <dgm:chMax val="0"/>
          <dgm:chPref val="0"/>
        </dgm:presLayoutVars>
      </dgm:prSet>
      <dgm:spPr/>
    </dgm:pt>
    <dgm:pt modelId="{D7DA7482-D771-4101-9D11-D599B2357C21}" type="pres">
      <dgm:prSet presAssocID="{106FB2B8-7C25-4378-91EA-2F210C12B60F}" presName="desTx" presStyleLbl="alignAccFollowNode1" presStyleIdx="0" presStyleCnt="3">
        <dgm:presLayoutVars/>
      </dgm:prSet>
      <dgm:spPr/>
    </dgm:pt>
    <dgm:pt modelId="{9E2CDCCF-407E-449D-BD73-CC04586A39C8}" type="pres">
      <dgm:prSet presAssocID="{692A6644-6FD6-4B86-85E3-42E297966616}" presName="space" presStyleCnt="0"/>
      <dgm:spPr/>
    </dgm:pt>
    <dgm:pt modelId="{A1949B89-144A-486D-A910-62360AED2D29}" type="pres">
      <dgm:prSet presAssocID="{2C51BBBA-BAE9-4E26-9887-B1F40170F693}" presName="composite" presStyleCnt="0"/>
      <dgm:spPr/>
    </dgm:pt>
    <dgm:pt modelId="{0DB50A2C-53C2-403C-8B4A-FBCACBD970F4}" type="pres">
      <dgm:prSet presAssocID="{2C51BBBA-BAE9-4E26-9887-B1F40170F693}" presName="parTx" presStyleLbl="alignNode1" presStyleIdx="1" presStyleCnt="3">
        <dgm:presLayoutVars>
          <dgm:chMax val="0"/>
          <dgm:chPref val="0"/>
        </dgm:presLayoutVars>
      </dgm:prSet>
      <dgm:spPr/>
    </dgm:pt>
    <dgm:pt modelId="{846990E3-AE63-4127-8712-D710118A7637}" type="pres">
      <dgm:prSet presAssocID="{2C51BBBA-BAE9-4E26-9887-B1F40170F693}" presName="desTx" presStyleLbl="alignAccFollowNode1" presStyleIdx="1" presStyleCnt="3">
        <dgm:presLayoutVars/>
      </dgm:prSet>
      <dgm:spPr/>
    </dgm:pt>
    <dgm:pt modelId="{460B1F7B-4E7A-4363-8026-2985BC794172}" type="pres">
      <dgm:prSet presAssocID="{3B235B6D-8BF0-4F30-8D89-488C4BC7FD27}" presName="space" presStyleCnt="0"/>
      <dgm:spPr/>
    </dgm:pt>
    <dgm:pt modelId="{164E4547-4BBB-409E-AFEB-608900010B84}" type="pres">
      <dgm:prSet presAssocID="{EC2A7EF6-31A1-44D2-B777-D04344932F9E}" presName="composite" presStyleCnt="0"/>
      <dgm:spPr/>
    </dgm:pt>
    <dgm:pt modelId="{EB7E3CEC-51E0-4EF5-932B-C092B785525E}" type="pres">
      <dgm:prSet presAssocID="{EC2A7EF6-31A1-44D2-B777-D04344932F9E}" presName="parTx" presStyleLbl="alignNode1" presStyleIdx="2" presStyleCnt="3">
        <dgm:presLayoutVars>
          <dgm:chMax val="0"/>
          <dgm:chPref val="0"/>
        </dgm:presLayoutVars>
      </dgm:prSet>
      <dgm:spPr/>
    </dgm:pt>
    <dgm:pt modelId="{ACC2F308-F64E-4F8E-AD08-41EE588EB6CA}" type="pres">
      <dgm:prSet presAssocID="{EC2A7EF6-31A1-44D2-B777-D04344932F9E}" presName="desTx" presStyleLbl="alignAccFollowNode1" presStyleIdx="2" presStyleCnt="3">
        <dgm:presLayoutVars/>
      </dgm:prSet>
      <dgm:spPr/>
    </dgm:pt>
  </dgm:ptLst>
  <dgm:cxnLst>
    <dgm:cxn modelId="{F0A63C02-BD72-4B11-AB4A-013DB2F9A42F}" type="presOf" srcId="{EC2A7EF6-31A1-44D2-B777-D04344932F9E}" destId="{EB7E3CEC-51E0-4EF5-932B-C092B785525E}" srcOrd="0" destOrd="0" presId="urn:microsoft.com/office/officeart/2016/7/layout/HorizontalActionList"/>
    <dgm:cxn modelId="{FB81D707-7B4B-45B7-87BA-C4972A954205}" type="presOf" srcId="{CAB038F7-CDFF-45FD-B6BF-723E4AFC824B}" destId="{D7DA7482-D771-4101-9D11-D599B2357C21}" srcOrd="0" destOrd="0" presId="urn:microsoft.com/office/officeart/2016/7/layout/HorizontalActionList"/>
    <dgm:cxn modelId="{C147B711-D4A1-4ADA-9556-076C6975D944}" srcId="{20CBA1BA-589B-4D87-980C-AD54837E2433}" destId="{106FB2B8-7C25-4378-91EA-2F210C12B60F}" srcOrd="0" destOrd="0" parTransId="{9643AEA1-C5A2-4364-BA2B-B95DDBD1E1C1}" sibTransId="{692A6644-6FD6-4B86-85E3-42E297966616}"/>
    <dgm:cxn modelId="{EAA50B21-D8B6-4409-8A92-5F02804561CE}" srcId="{2C51BBBA-BAE9-4E26-9887-B1F40170F693}" destId="{5FCF2001-5455-42E8-973A-6770A5F8B901}" srcOrd="0" destOrd="0" parTransId="{BBE5F533-69A8-45BC-8F82-D88B06EB0650}" sibTransId="{2BCEEFF7-A163-4CC7-B11C-0A107DB29203}"/>
    <dgm:cxn modelId="{F946B222-4D04-4598-8374-6FA1141CBB1F}" type="presOf" srcId="{106FB2B8-7C25-4378-91EA-2F210C12B60F}" destId="{C04B9D0B-C31F-4CEE-A57D-7A29C125C530}" srcOrd="0" destOrd="0" presId="urn:microsoft.com/office/officeart/2016/7/layout/HorizontalActionList"/>
    <dgm:cxn modelId="{E17E573B-3142-4499-AC05-373561AC8692}" srcId="{20CBA1BA-589B-4D87-980C-AD54837E2433}" destId="{EC2A7EF6-31A1-44D2-B777-D04344932F9E}" srcOrd="2" destOrd="0" parTransId="{5426D800-9D09-4B95-9263-D315A5AEE1F0}" sibTransId="{E9BCB9CE-AB4E-4854-9A59-9B2B3E631218}"/>
    <dgm:cxn modelId="{D5087A43-36D5-4EED-BEED-0A919DB99E4D}" srcId="{CAB038F7-CDFF-45FD-B6BF-723E4AFC824B}" destId="{2931C8D9-8C42-424D-9D06-4F91B1AB1DD4}" srcOrd="2" destOrd="0" parTransId="{59558274-2835-4244-B66B-D473435D118B}" sibTransId="{A60EC5FA-E30D-4108-9B28-89E1670D24D7}"/>
    <dgm:cxn modelId="{5E3B9B43-C18C-4AD9-AD42-5B0B4C94E410}" type="presOf" srcId="{2931C8D9-8C42-424D-9D06-4F91B1AB1DD4}" destId="{D7DA7482-D771-4101-9D11-D599B2357C21}" srcOrd="0" destOrd="3" presId="urn:microsoft.com/office/officeart/2016/7/layout/HorizontalActionList"/>
    <dgm:cxn modelId="{946FB744-DCF4-41DA-995A-776FEA641DF1}" srcId="{EC2A7EF6-31A1-44D2-B777-D04344932F9E}" destId="{F815FB61-0981-47C8-89DB-34A8BA6D163D}" srcOrd="0" destOrd="0" parTransId="{F9D06CE4-2973-43BD-9CEA-CE0A953A7965}" sibTransId="{CF952D0B-EF80-4C99-ABB8-362F6B00F9E2}"/>
    <dgm:cxn modelId="{2B7C0E6F-5495-4EF8-8E43-F8EF050C392A}" type="presOf" srcId="{F815FB61-0981-47C8-89DB-34A8BA6D163D}" destId="{ACC2F308-F64E-4F8E-AD08-41EE588EB6CA}" srcOrd="0" destOrd="0" presId="urn:microsoft.com/office/officeart/2016/7/layout/HorizontalActionList"/>
    <dgm:cxn modelId="{E0946F53-0FED-4EF1-8980-0E21E63573BA}" srcId="{CAB038F7-CDFF-45FD-B6BF-723E4AFC824B}" destId="{A35DABA3-6345-471E-9CB3-C9CFC5F68165}" srcOrd="0" destOrd="0" parTransId="{CC0918FC-66E9-42CE-B86D-71162E733766}" sibTransId="{173C3F6B-C3C0-4556-A297-B0AB9E8A6EC5}"/>
    <dgm:cxn modelId="{315B9D7E-E8A3-407D-A2D1-EEBDF7F8142E}" srcId="{106FB2B8-7C25-4378-91EA-2F210C12B60F}" destId="{CAB038F7-CDFF-45FD-B6BF-723E4AFC824B}" srcOrd="0" destOrd="0" parTransId="{A557FEFB-BB77-4371-BFFB-BDD317A89436}" sibTransId="{F23094DA-4E97-45A7-9833-7F997F8C379A}"/>
    <dgm:cxn modelId="{E5A6FAA3-885E-4CAB-B3FB-60768171D6A3}" type="presOf" srcId="{ADD96AAF-ED09-4373-BCFC-E8281423D3CD}" destId="{D7DA7482-D771-4101-9D11-D599B2357C21}" srcOrd="0" destOrd="2" presId="urn:microsoft.com/office/officeart/2016/7/layout/HorizontalActionList"/>
    <dgm:cxn modelId="{523EB1B4-7FB0-46EB-A688-3E09016581F8}" type="presOf" srcId="{20CBA1BA-589B-4D87-980C-AD54837E2433}" destId="{6185E320-4D4C-4AB5-B825-D8C23257FF28}" srcOrd="0" destOrd="0" presId="urn:microsoft.com/office/officeart/2016/7/layout/HorizontalActionList"/>
    <dgm:cxn modelId="{D2F5C5B7-0FC0-48C1-A4D0-A03F769600F5}" type="presOf" srcId="{5FCF2001-5455-42E8-973A-6770A5F8B901}" destId="{846990E3-AE63-4127-8712-D710118A7637}" srcOrd="0" destOrd="0" presId="urn:microsoft.com/office/officeart/2016/7/layout/HorizontalActionList"/>
    <dgm:cxn modelId="{08335DB8-C203-4576-B1C7-1669D8B69059}" srcId="{CAB038F7-CDFF-45FD-B6BF-723E4AFC824B}" destId="{ADD96AAF-ED09-4373-BCFC-E8281423D3CD}" srcOrd="1" destOrd="0" parTransId="{97F7F811-2595-40E9-AF30-0D21FC90D0E8}" sibTransId="{2E0F6CDB-4F07-43FD-97E0-B5DA79C384B1}"/>
    <dgm:cxn modelId="{FBEBF7B8-E42D-4B1E-8447-9ABDCBA5EAE5}" type="presOf" srcId="{A35DABA3-6345-471E-9CB3-C9CFC5F68165}" destId="{D7DA7482-D771-4101-9D11-D599B2357C21}" srcOrd="0" destOrd="1" presId="urn:microsoft.com/office/officeart/2016/7/layout/HorizontalActionList"/>
    <dgm:cxn modelId="{7D5853F6-2D47-486A-A62F-C07D54E90592}" type="presOf" srcId="{2C51BBBA-BAE9-4E26-9887-B1F40170F693}" destId="{0DB50A2C-53C2-403C-8B4A-FBCACBD970F4}" srcOrd="0" destOrd="0" presId="urn:microsoft.com/office/officeart/2016/7/layout/HorizontalActionList"/>
    <dgm:cxn modelId="{A21803FE-D2AF-4395-89D6-EEB92AD9C514}" srcId="{20CBA1BA-589B-4D87-980C-AD54837E2433}" destId="{2C51BBBA-BAE9-4E26-9887-B1F40170F693}" srcOrd="1" destOrd="0" parTransId="{90040511-393A-4C31-93E0-04681DD3BCD3}" sibTransId="{3B235B6D-8BF0-4F30-8D89-488C4BC7FD27}"/>
    <dgm:cxn modelId="{8839274B-84D2-4416-B12E-A62B8FB64029}" type="presParOf" srcId="{6185E320-4D4C-4AB5-B825-D8C23257FF28}" destId="{2D46CE01-B37A-481B-AB62-7C2B762BF255}" srcOrd="0" destOrd="0" presId="urn:microsoft.com/office/officeart/2016/7/layout/HorizontalActionList"/>
    <dgm:cxn modelId="{BDD0D15E-83BA-4934-AD0C-D394ED345ABB}" type="presParOf" srcId="{2D46CE01-B37A-481B-AB62-7C2B762BF255}" destId="{C04B9D0B-C31F-4CEE-A57D-7A29C125C530}" srcOrd="0" destOrd="0" presId="urn:microsoft.com/office/officeart/2016/7/layout/HorizontalActionList"/>
    <dgm:cxn modelId="{63958A9E-1912-4E46-9971-4F20A284565D}" type="presParOf" srcId="{2D46CE01-B37A-481B-AB62-7C2B762BF255}" destId="{D7DA7482-D771-4101-9D11-D599B2357C21}" srcOrd="1" destOrd="0" presId="urn:microsoft.com/office/officeart/2016/7/layout/HorizontalActionList"/>
    <dgm:cxn modelId="{2E60556C-1E10-426E-9CF3-F7B1BEE9FC63}" type="presParOf" srcId="{6185E320-4D4C-4AB5-B825-D8C23257FF28}" destId="{9E2CDCCF-407E-449D-BD73-CC04586A39C8}" srcOrd="1" destOrd="0" presId="urn:microsoft.com/office/officeart/2016/7/layout/HorizontalActionList"/>
    <dgm:cxn modelId="{8EDA24D0-D26A-49D4-92BA-ECA44F25DBF2}" type="presParOf" srcId="{6185E320-4D4C-4AB5-B825-D8C23257FF28}" destId="{A1949B89-144A-486D-A910-62360AED2D29}" srcOrd="2" destOrd="0" presId="urn:microsoft.com/office/officeart/2016/7/layout/HorizontalActionList"/>
    <dgm:cxn modelId="{CFF719EC-BD92-45F7-9D2F-4DA7D0B496DC}" type="presParOf" srcId="{A1949B89-144A-486D-A910-62360AED2D29}" destId="{0DB50A2C-53C2-403C-8B4A-FBCACBD970F4}" srcOrd="0" destOrd="0" presId="urn:microsoft.com/office/officeart/2016/7/layout/HorizontalActionList"/>
    <dgm:cxn modelId="{2C8A0548-8F0B-4602-A840-33F1E80C1576}" type="presParOf" srcId="{A1949B89-144A-486D-A910-62360AED2D29}" destId="{846990E3-AE63-4127-8712-D710118A7637}" srcOrd="1" destOrd="0" presId="urn:microsoft.com/office/officeart/2016/7/layout/HorizontalActionList"/>
    <dgm:cxn modelId="{7AEBC812-43AD-4961-8B35-B91B33F9B4A5}" type="presParOf" srcId="{6185E320-4D4C-4AB5-B825-D8C23257FF28}" destId="{460B1F7B-4E7A-4363-8026-2985BC794172}" srcOrd="3" destOrd="0" presId="urn:microsoft.com/office/officeart/2016/7/layout/HorizontalActionList"/>
    <dgm:cxn modelId="{51B66910-CFA7-49FC-A9AB-525627CB03F4}" type="presParOf" srcId="{6185E320-4D4C-4AB5-B825-D8C23257FF28}" destId="{164E4547-4BBB-409E-AFEB-608900010B84}" srcOrd="4" destOrd="0" presId="urn:microsoft.com/office/officeart/2016/7/layout/HorizontalActionList"/>
    <dgm:cxn modelId="{DAD4C59C-D23E-4A80-9CAD-D1EC690CD7D1}" type="presParOf" srcId="{164E4547-4BBB-409E-AFEB-608900010B84}" destId="{EB7E3CEC-51E0-4EF5-932B-C092B785525E}" srcOrd="0" destOrd="0" presId="urn:microsoft.com/office/officeart/2016/7/layout/HorizontalActionList"/>
    <dgm:cxn modelId="{82ABB0F4-FFED-4C90-9F2C-D012AF919018}" type="presParOf" srcId="{164E4547-4BBB-409E-AFEB-608900010B84}" destId="{ACC2F308-F64E-4F8E-AD08-41EE588EB6CA}" srcOrd="1" destOrd="0" presId="urn:microsoft.com/office/officeart/2016/7/layout/HorizontalAction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3DE3B7-ADAB-4827-B059-5B8FBB546AE7}" type="doc">
      <dgm:prSet loTypeId="urn:microsoft.com/office/officeart/2016/7/layout/VerticalDownArrowProcess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87AA4EA-462E-427D-B2CE-0B2188831F6B}">
      <dgm:prSet/>
      <dgm:spPr/>
      <dgm:t>
        <a:bodyPr/>
        <a:lstStyle/>
        <a:p>
          <a:r>
            <a:rPr lang="en-US"/>
            <a:t>What to wear</a:t>
          </a:r>
        </a:p>
      </dgm:t>
    </dgm:pt>
    <dgm:pt modelId="{C542D7D6-08DB-4225-8633-CBA1704FECC0}" type="parTrans" cxnId="{60387FFE-970B-43BC-A709-235BA4179DC0}">
      <dgm:prSet/>
      <dgm:spPr/>
      <dgm:t>
        <a:bodyPr/>
        <a:lstStyle/>
        <a:p>
          <a:endParaRPr lang="en-US"/>
        </a:p>
      </dgm:t>
    </dgm:pt>
    <dgm:pt modelId="{98EFDD14-F4B5-463D-8620-DB0223077156}" type="sibTrans" cxnId="{60387FFE-970B-43BC-A709-235BA4179DC0}">
      <dgm:prSet/>
      <dgm:spPr/>
      <dgm:t>
        <a:bodyPr/>
        <a:lstStyle/>
        <a:p>
          <a:endParaRPr lang="en-US"/>
        </a:p>
      </dgm:t>
    </dgm:pt>
    <dgm:pt modelId="{B8ED4B44-6801-4930-BEE9-5296371ECC10}">
      <dgm:prSet/>
      <dgm:spPr/>
      <dgm:t>
        <a:bodyPr/>
        <a:lstStyle/>
        <a:p>
          <a:r>
            <a:rPr lang="en-US"/>
            <a:t>Nice clothing</a:t>
          </a:r>
        </a:p>
      </dgm:t>
    </dgm:pt>
    <dgm:pt modelId="{4C197B35-3D08-4C20-8C5E-93674AFD3452}" type="parTrans" cxnId="{93798311-E897-40CD-BD3A-BFB488385196}">
      <dgm:prSet/>
      <dgm:spPr/>
      <dgm:t>
        <a:bodyPr/>
        <a:lstStyle/>
        <a:p>
          <a:endParaRPr lang="en-US"/>
        </a:p>
      </dgm:t>
    </dgm:pt>
    <dgm:pt modelId="{159B1DFA-6F22-403D-BA49-2FD1D078976E}" type="sibTrans" cxnId="{93798311-E897-40CD-BD3A-BFB488385196}">
      <dgm:prSet/>
      <dgm:spPr/>
      <dgm:t>
        <a:bodyPr/>
        <a:lstStyle/>
        <a:p>
          <a:endParaRPr lang="en-US"/>
        </a:p>
      </dgm:t>
    </dgm:pt>
    <dgm:pt modelId="{F0228DC9-07DA-41B4-8C36-79AD25CB4F36}">
      <dgm:prSet/>
      <dgm:spPr/>
      <dgm:t>
        <a:bodyPr/>
        <a:lstStyle/>
        <a:p>
          <a:r>
            <a:rPr lang="en-US"/>
            <a:t>Neat, clean and tidy</a:t>
          </a:r>
        </a:p>
      </dgm:t>
    </dgm:pt>
    <dgm:pt modelId="{875E8E1D-1C8F-40CD-A848-13A2F085F1DC}" type="parTrans" cxnId="{B6F5ACEB-98E3-463F-B9BE-2ECC0A0F2B4D}">
      <dgm:prSet/>
      <dgm:spPr/>
      <dgm:t>
        <a:bodyPr/>
        <a:lstStyle/>
        <a:p>
          <a:endParaRPr lang="en-US"/>
        </a:p>
      </dgm:t>
    </dgm:pt>
    <dgm:pt modelId="{C80DC89B-40C5-4C26-A892-B89A061EB75D}" type="sibTrans" cxnId="{B6F5ACEB-98E3-463F-B9BE-2ECC0A0F2B4D}">
      <dgm:prSet/>
      <dgm:spPr/>
      <dgm:t>
        <a:bodyPr/>
        <a:lstStyle/>
        <a:p>
          <a:endParaRPr lang="en-US"/>
        </a:p>
      </dgm:t>
    </dgm:pt>
    <dgm:pt modelId="{432E805F-A6A1-451C-955A-D3A5016B1BF3}">
      <dgm:prSet/>
      <dgm:spPr/>
      <dgm:t>
        <a:bodyPr/>
        <a:lstStyle/>
        <a:p>
          <a:r>
            <a:rPr lang="en-US"/>
            <a:t>No team jackets</a:t>
          </a:r>
        </a:p>
      </dgm:t>
    </dgm:pt>
    <dgm:pt modelId="{806D9364-5BC2-4CE3-BD57-019A5E9912B2}" type="parTrans" cxnId="{C5EA40BF-9A2C-4E50-92E5-7E126BD62F63}">
      <dgm:prSet/>
      <dgm:spPr/>
      <dgm:t>
        <a:bodyPr/>
        <a:lstStyle/>
        <a:p>
          <a:endParaRPr lang="en-US"/>
        </a:p>
      </dgm:t>
    </dgm:pt>
    <dgm:pt modelId="{08153E8E-DF52-46CB-8D8E-B4CA98B346FF}" type="sibTrans" cxnId="{C5EA40BF-9A2C-4E50-92E5-7E126BD62F63}">
      <dgm:prSet/>
      <dgm:spPr/>
      <dgm:t>
        <a:bodyPr/>
        <a:lstStyle/>
        <a:p>
          <a:endParaRPr lang="en-US"/>
        </a:p>
      </dgm:t>
    </dgm:pt>
    <dgm:pt modelId="{FB77A457-E217-45F6-BA58-A33931FD2B8B}">
      <dgm:prSet/>
      <dgm:spPr/>
      <dgm:t>
        <a:bodyPr/>
        <a:lstStyle/>
        <a:p>
          <a:r>
            <a:rPr lang="en-US"/>
            <a:t>Avoid T-shirts and jeans (if possible)</a:t>
          </a:r>
        </a:p>
      </dgm:t>
    </dgm:pt>
    <dgm:pt modelId="{55D437DF-7FBD-48D0-A9E7-F775337CC8F6}" type="parTrans" cxnId="{A93E5008-FFFD-44F7-85E1-EF7B337665DC}">
      <dgm:prSet/>
      <dgm:spPr/>
      <dgm:t>
        <a:bodyPr/>
        <a:lstStyle/>
        <a:p>
          <a:endParaRPr lang="en-US"/>
        </a:p>
      </dgm:t>
    </dgm:pt>
    <dgm:pt modelId="{A8F9E163-B9C9-4CFF-9CA8-91775BCEF0E1}" type="sibTrans" cxnId="{A93E5008-FFFD-44F7-85E1-EF7B337665DC}">
      <dgm:prSet/>
      <dgm:spPr/>
      <dgm:t>
        <a:bodyPr/>
        <a:lstStyle/>
        <a:p>
          <a:endParaRPr lang="en-US"/>
        </a:p>
      </dgm:t>
    </dgm:pt>
    <dgm:pt modelId="{2E882C94-943D-4C8F-A38D-5323537573B6}">
      <dgm:prSet/>
      <dgm:spPr/>
      <dgm:t>
        <a:bodyPr/>
        <a:lstStyle/>
        <a:p>
          <a:r>
            <a:rPr lang="en-US"/>
            <a:t>Why?</a:t>
          </a:r>
        </a:p>
      </dgm:t>
    </dgm:pt>
    <dgm:pt modelId="{5DF4F8D2-31BA-477E-827C-703F73EED0F8}" type="parTrans" cxnId="{ADF24F38-E0C2-40DC-AE7F-48FC40DCC050}">
      <dgm:prSet/>
      <dgm:spPr/>
      <dgm:t>
        <a:bodyPr/>
        <a:lstStyle/>
        <a:p>
          <a:endParaRPr lang="en-US"/>
        </a:p>
      </dgm:t>
    </dgm:pt>
    <dgm:pt modelId="{8299409A-0561-49FE-B0F0-FC6CC1D17A89}" type="sibTrans" cxnId="{ADF24F38-E0C2-40DC-AE7F-48FC40DCC050}">
      <dgm:prSet/>
      <dgm:spPr/>
      <dgm:t>
        <a:bodyPr/>
        <a:lstStyle/>
        <a:p>
          <a:endParaRPr lang="en-US"/>
        </a:p>
      </dgm:t>
    </dgm:pt>
    <dgm:pt modelId="{9D946432-0592-4C69-9F51-ACE56C879A48}">
      <dgm:prSet/>
      <dgm:spPr/>
      <dgm:t>
        <a:bodyPr/>
        <a:lstStyle/>
        <a:p>
          <a:r>
            <a:rPr lang="en-US"/>
            <a:t>Good first impression</a:t>
          </a:r>
        </a:p>
      </dgm:t>
    </dgm:pt>
    <dgm:pt modelId="{359A3084-72C8-443C-B53B-61669383929B}" type="parTrans" cxnId="{93643C67-214C-4F35-A33C-F5630693EFF3}">
      <dgm:prSet/>
      <dgm:spPr/>
      <dgm:t>
        <a:bodyPr/>
        <a:lstStyle/>
        <a:p>
          <a:endParaRPr lang="en-US"/>
        </a:p>
      </dgm:t>
    </dgm:pt>
    <dgm:pt modelId="{CAD85BD0-777D-4C43-B190-39644DC41A65}" type="sibTrans" cxnId="{93643C67-214C-4F35-A33C-F5630693EFF3}">
      <dgm:prSet/>
      <dgm:spPr/>
      <dgm:t>
        <a:bodyPr/>
        <a:lstStyle/>
        <a:p>
          <a:endParaRPr lang="en-US"/>
        </a:p>
      </dgm:t>
    </dgm:pt>
    <dgm:pt modelId="{6C739C2F-D602-4697-8B1A-CB7CF9EFDE00}">
      <dgm:prSet/>
      <dgm:spPr/>
      <dgm:t>
        <a:bodyPr/>
        <a:lstStyle/>
        <a:p>
          <a:r>
            <a:rPr lang="en-US"/>
            <a:t>Shows that officials take pride in their work</a:t>
          </a:r>
        </a:p>
      </dgm:t>
    </dgm:pt>
    <dgm:pt modelId="{DE55B9A7-8AB1-4471-A113-941EB6E92448}" type="parTrans" cxnId="{FA83A27C-AC75-4075-B726-DF86F36D5D92}">
      <dgm:prSet/>
      <dgm:spPr/>
      <dgm:t>
        <a:bodyPr/>
        <a:lstStyle/>
        <a:p>
          <a:endParaRPr lang="en-US"/>
        </a:p>
      </dgm:t>
    </dgm:pt>
    <dgm:pt modelId="{F1D2CD17-0A31-420C-B1D8-4A9BD24C3360}" type="sibTrans" cxnId="{FA83A27C-AC75-4075-B726-DF86F36D5D92}">
      <dgm:prSet/>
      <dgm:spPr/>
      <dgm:t>
        <a:bodyPr/>
        <a:lstStyle/>
        <a:p>
          <a:endParaRPr lang="en-US"/>
        </a:p>
      </dgm:t>
    </dgm:pt>
    <dgm:pt modelId="{86C7FB08-67C5-44DA-A0E2-1A44D97CCBED}" type="pres">
      <dgm:prSet presAssocID="{9B3DE3B7-ADAB-4827-B059-5B8FBB546AE7}" presName="Name0" presStyleCnt="0">
        <dgm:presLayoutVars>
          <dgm:dir/>
          <dgm:animLvl val="lvl"/>
          <dgm:resizeHandles val="exact"/>
        </dgm:presLayoutVars>
      </dgm:prSet>
      <dgm:spPr/>
    </dgm:pt>
    <dgm:pt modelId="{000F749E-A7CB-4D76-B412-3EFC6B95BF18}" type="pres">
      <dgm:prSet presAssocID="{2E882C94-943D-4C8F-A38D-5323537573B6}" presName="boxAndChildren" presStyleCnt="0"/>
      <dgm:spPr/>
    </dgm:pt>
    <dgm:pt modelId="{0CF3AFAB-1D35-4154-AFAA-ED954EEF082F}" type="pres">
      <dgm:prSet presAssocID="{2E882C94-943D-4C8F-A38D-5323537573B6}" presName="parentTextBox" presStyleLbl="alignNode1" presStyleIdx="0" presStyleCnt="2"/>
      <dgm:spPr/>
    </dgm:pt>
    <dgm:pt modelId="{A951B462-0AB8-4183-8C8A-01DDCCC2720F}" type="pres">
      <dgm:prSet presAssocID="{2E882C94-943D-4C8F-A38D-5323537573B6}" presName="descendantBox" presStyleLbl="bgAccFollowNode1" presStyleIdx="0" presStyleCnt="2"/>
      <dgm:spPr/>
    </dgm:pt>
    <dgm:pt modelId="{215938F6-667E-4AA9-B948-03F41F562CBF}" type="pres">
      <dgm:prSet presAssocID="{98EFDD14-F4B5-463D-8620-DB0223077156}" presName="sp" presStyleCnt="0"/>
      <dgm:spPr/>
    </dgm:pt>
    <dgm:pt modelId="{D591877C-68B7-48D2-BF01-664537A3D04C}" type="pres">
      <dgm:prSet presAssocID="{E87AA4EA-462E-427D-B2CE-0B2188831F6B}" presName="arrowAndChildren" presStyleCnt="0"/>
      <dgm:spPr/>
    </dgm:pt>
    <dgm:pt modelId="{5FB8E5B7-BD0C-4584-9480-61D8583E5450}" type="pres">
      <dgm:prSet presAssocID="{E87AA4EA-462E-427D-B2CE-0B2188831F6B}" presName="parentTextArrow" presStyleLbl="node1" presStyleIdx="0" presStyleCnt="0"/>
      <dgm:spPr/>
    </dgm:pt>
    <dgm:pt modelId="{171E737E-8454-442E-B6EB-0086519D6B95}" type="pres">
      <dgm:prSet presAssocID="{E87AA4EA-462E-427D-B2CE-0B2188831F6B}" presName="arrow" presStyleLbl="alignNode1" presStyleIdx="1" presStyleCnt="2"/>
      <dgm:spPr/>
    </dgm:pt>
    <dgm:pt modelId="{0C1D07E0-01C3-4D70-94A6-9E7C95DBE6DA}" type="pres">
      <dgm:prSet presAssocID="{E87AA4EA-462E-427D-B2CE-0B2188831F6B}" presName="descendantArrow" presStyleLbl="bgAccFollowNode1" presStyleIdx="1" presStyleCnt="2"/>
      <dgm:spPr/>
    </dgm:pt>
  </dgm:ptLst>
  <dgm:cxnLst>
    <dgm:cxn modelId="{95A0D202-EDD3-4E84-9DF2-3912CD6DABF0}" type="presOf" srcId="{F0228DC9-07DA-41B4-8C36-79AD25CB4F36}" destId="{0C1D07E0-01C3-4D70-94A6-9E7C95DBE6DA}" srcOrd="0" destOrd="1" presId="urn:microsoft.com/office/officeart/2016/7/layout/VerticalDownArrowProcess"/>
    <dgm:cxn modelId="{A93E5008-FFFD-44F7-85E1-EF7B337665DC}" srcId="{E87AA4EA-462E-427D-B2CE-0B2188831F6B}" destId="{FB77A457-E217-45F6-BA58-A33931FD2B8B}" srcOrd="3" destOrd="0" parTransId="{55D437DF-7FBD-48D0-A9E7-F775337CC8F6}" sibTransId="{A8F9E163-B9C9-4CFF-9CA8-91775BCEF0E1}"/>
    <dgm:cxn modelId="{A1AAFD0F-373A-46EF-BA6C-ED181EAAD303}" type="presOf" srcId="{9D946432-0592-4C69-9F51-ACE56C879A48}" destId="{A951B462-0AB8-4183-8C8A-01DDCCC2720F}" srcOrd="0" destOrd="0" presId="urn:microsoft.com/office/officeart/2016/7/layout/VerticalDownArrowProcess"/>
    <dgm:cxn modelId="{93798311-E897-40CD-BD3A-BFB488385196}" srcId="{E87AA4EA-462E-427D-B2CE-0B2188831F6B}" destId="{B8ED4B44-6801-4930-BEE9-5296371ECC10}" srcOrd="0" destOrd="0" parTransId="{4C197B35-3D08-4C20-8C5E-93674AFD3452}" sibTransId="{159B1DFA-6F22-403D-BA49-2FD1D078976E}"/>
    <dgm:cxn modelId="{FA664C1D-89AB-48B3-860C-1DA918387470}" type="presOf" srcId="{E87AA4EA-462E-427D-B2CE-0B2188831F6B}" destId="{171E737E-8454-442E-B6EB-0086519D6B95}" srcOrd="1" destOrd="0" presId="urn:microsoft.com/office/officeart/2016/7/layout/VerticalDownArrowProcess"/>
    <dgm:cxn modelId="{ADF24F38-E0C2-40DC-AE7F-48FC40DCC050}" srcId="{9B3DE3B7-ADAB-4827-B059-5B8FBB546AE7}" destId="{2E882C94-943D-4C8F-A38D-5323537573B6}" srcOrd="1" destOrd="0" parTransId="{5DF4F8D2-31BA-477E-827C-703F73EED0F8}" sibTransId="{8299409A-0561-49FE-B0F0-FC6CC1D17A89}"/>
    <dgm:cxn modelId="{93643C67-214C-4F35-A33C-F5630693EFF3}" srcId="{2E882C94-943D-4C8F-A38D-5323537573B6}" destId="{9D946432-0592-4C69-9F51-ACE56C879A48}" srcOrd="0" destOrd="0" parTransId="{359A3084-72C8-443C-B53B-61669383929B}" sibTransId="{CAD85BD0-777D-4C43-B190-39644DC41A65}"/>
    <dgm:cxn modelId="{E4B58B6C-8456-4705-AD2C-C45315B66834}" type="presOf" srcId="{9B3DE3B7-ADAB-4827-B059-5B8FBB546AE7}" destId="{86C7FB08-67C5-44DA-A0E2-1A44D97CCBED}" srcOrd="0" destOrd="0" presId="urn:microsoft.com/office/officeart/2016/7/layout/VerticalDownArrowProcess"/>
    <dgm:cxn modelId="{C742297A-B3F1-4E9C-B6E4-AA4C5F1C4CA4}" type="presOf" srcId="{B8ED4B44-6801-4930-BEE9-5296371ECC10}" destId="{0C1D07E0-01C3-4D70-94A6-9E7C95DBE6DA}" srcOrd="0" destOrd="0" presId="urn:microsoft.com/office/officeart/2016/7/layout/VerticalDownArrowProcess"/>
    <dgm:cxn modelId="{FA83A27C-AC75-4075-B726-DF86F36D5D92}" srcId="{2E882C94-943D-4C8F-A38D-5323537573B6}" destId="{6C739C2F-D602-4697-8B1A-CB7CF9EFDE00}" srcOrd="1" destOrd="0" parTransId="{DE55B9A7-8AB1-4471-A113-941EB6E92448}" sibTransId="{F1D2CD17-0A31-420C-B1D8-4A9BD24C3360}"/>
    <dgm:cxn modelId="{AFEED67F-878D-414B-B87C-F07C8D7DF7CD}" type="presOf" srcId="{2E882C94-943D-4C8F-A38D-5323537573B6}" destId="{0CF3AFAB-1D35-4154-AFAA-ED954EEF082F}" srcOrd="0" destOrd="0" presId="urn:microsoft.com/office/officeart/2016/7/layout/VerticalDownArrowProcess"/>
    <dgm:cxn modelId="{D0203297-B1A3-489F-9CF2-95CE31ACC37E}" type="presOf" srcId="{FB77A457-E217-45F6-BA58-A33931FD2B8B}" destId="{0C1D07E0-01C3-4D70-94A6-9E7C95DBE6DA}" srcOrd="0" destOrd="3" presId="urn:microsoft.com/office/officeart/2016/7/layout/VerticalDownArrowProcess"/>
    <dgm:cxn modelId="{F7EC99A4-E3DB-429F-A804-7438EABF7311}" type="presOf" srcId="{432E805F-A6A1-451C-955A-D3A5016B1BF3}" destId="{0C1D07E0-01C3-4D70-94A6-9E7C95DBE6DA}" srcOrd="0" destOrd="2" presId="urn:microsoft.com/office/officeart/2016/7/layout/VerticalDownArrowProcess"/>
    <dgm:cxn modelId="{CB53B5B5-815D-4F8E-87A2-935A8FFE65D6}" type="presOf" srcId="{6C739C2F-D602-4697-8B1A-CB7CF9EFDE00}" destId="{A951B462-0AB8-4183-8C8A-01DDCCC2720F}" srcOrd="0" destOrd="1" presId="urn:microsoft.com/office/officeart/2016/7/layout/VerticalDownArrowProcess"/>
    <dgm:cxn modelId="{C5EA40BF-9A2C-4E50-92E5-7E126BD62F63}" srcId="{E87AA4EA-462E-427D-B2CE-0B2188831F6B}" destId="{432E805F-A6A1-451C-955A-D3A5016B1BF3}" srcOrd="2" destOrd="0" parTransId="{806D9364-5BC2-4CE3-BD57-019A5E9912B2}" sibTransId="{08153E8E-DF52-46CB-8D8E-B4CA98B346FF}"/>
    <dgm:cxn modelId="{C169DCE8-DA27-4708-9A3F-A72DC077354D}" type="presOf" srcId="{E87AA4EA-462E-427D-B2CE-0B2188831F6B}" destId="{5FB8E5B7-BD0C-4584-9480-61D8583E5450}" srcOrd="0" destOrd="0" presId="urn:microsoft.com/office/officeart/2016/7/layout/VerticalDownArrowProcess"/>
    <dgm:cxn modelId="{B6F5ACEB-98E3-463F-B9BE-2ECC0A0F2B4D}" srcId="{E87AA4EA-462E-427D-B2CE-0B2188831F6B}" destId="{F0228DC9-07DA-41B4-8C36-79AD25CB4F36}" srcOrd="1" destOrd="0" parTransId="{875E8E1D-1C8F-40CD-A848-13A2F085F1DC}" sibTransId="{C80DC89B-40C5-4C26-A892-B89A061EB75D}"/>
    <dgm:cxn modelId="{60387FFE-970B-43BC-A709-235BA4179DC0}" srcId="{9B3DE3B7-ADAB-4827-B059-5B8FBB546AE7}" destId="{E87AA4EA-462E-427D-B2CE-0B2188831F6B}" srcOrd="0" destOrd="0" parTransId="{C542D7D6-08DB-4225-8633-CBA1704FECC0}" sibTransId="{98EFDD14-F4B5-463D-8620-DB0223077156}"/>
    <dgm:cxn modelId="{E4E2F695-F19B-4C84-AD7B-91E7052639BA}" type="presParOf" srcId="{86C7FB08-67C5-44DA-A0E2-1A44D97CCBED}" destId="{000F749E-A7CB-4D76-B412-3EFC6B95BF18}" srcOrd="0" destOrd="0" presId="urn:microsoft.com/office/officeart/2016/7/layout/VerticalDownArrowProcess"/>
    <dgm:cxn modelId="{2BABFF46-8246-44A7-8364-F029D5B4617B}" type="presParOf" srcId="{000F749E-A7CB-4D76-B412-3EFC6B95BF18}" destId="{0CF3AFAB-1D35-4154-AFAA-ED954EEF082F}" srcOrd="0" destOrd="0" presId="urn:microsoft.com/office/officeart/2016/7/layout/VerticalDownArrowProcess"/>
    <dgm:cxn modelId="{B6CD845C-B65B-4EAB-834C-F802981620FC}" type="presParOf" srcId="{000F749E-A7CB-4D76-B412-3EFC6B95BF18}" destId="{A951B462-0AB8-4183-8C8A-01DDCCC2720F}" srcOrd="1" destOrd="0" presId="urn:microsoft.com/office/officeart/2016/7/layout/VerticalDownArrowProcess"/>
    <dgm:cxn modelId="{4ADBF471-F83D-49C9-8EAA-7290887D68E9}" type="presParOf" srcId="{86C7FB08-67C5-44DA-A0E2-1A44D97CCBED}" destId="{215938F6-667E-4AA9-B948-03F41F562CBF}" srcOrd="1" destOrd="0" presId="urn:microsoft.com/office/officeart/2016/7/layout/VerticalDownArrowProcess"/>
    <dgm:cxn modelId="{A8B92241-41BE-4C3C-8478-6C381C50E60C}" type="presParOf" srcId="{86C7FB08-67C5-44DA-A0E2-1A44D97CCBED}" destId="{D591877C-68B7-48D2-BF01-664537A3D04C}" srcOrd="2" destOrd="0" presId="urn:microsoft.com/office/officeart/2016/7/layout/VerticalDownArrowProcess"/>
    <dgm:cxn modelId="{719FE376-4965-4D70-885D-AADB7BB388DA}" type="presParOf" srcId="{D591877C-68B7-48D2-BF01-664537A3D04C}" destId="{5FB8E5B7-BD0C-4584-9480-61D8583E5450}" srcOrd="0" destOrd="0" presId="urn:microsoft.com/office/officeart/2016/7/layout/VerticalDownArrowProcess"/>
    <dgm:cxn modelId="{AF769510-9323-4AB3-997C-71C76E145E07}" type="presParOf" srcId="{D591877C-68B7-48D2-BF01-664537A3D04C}" destId="{171E737E-8454-442E-B6EB-0086519D6B95}" srcOrd="1" destOrd="0" presId="urn:microsoft.com/office/officeart/2016/7/layout/VerticalDownArrowProcess"/>
    <dgm:cxn modelId="{8D85953E-D0E6-47F6-B307-0B334CBBA826}" type="presParOf" srcId="{D591877C-68B7-48D2-BF01-664537A3D04C}" destId="{0C1D07E0-01C3-4D70-94A6-9E7C95DBE6DA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3C75C-077C-4DF6-B44E-DF5593CF0585}">
      <dsp:nvSpPr>
        <dsp:cNvPr id="0" name=""/>
        <dsp:cNvSpPr/>
      </dsp:nvSpPr>
      <dsp:spPr>
        <a:xfrm>
          <a:off x="47148" y="1437"/>
          <a:ext cx="3113782" cy="186826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Create a positive impression</a:t>
          </a:r>
        </a:p>
      </dsp:txBody>
      <dsp:txXfrm>
        <a:off x="47148" y="1437"/>
        <a:ext cx="3113782" cy="1868269"/>
      </dsp:txXfrm>
    </dsp:sp>
    <dsp:sp modelId="{C0911FB3-D6CF-4E82-A41E-BD1A1F243BF8}">
      <dsp:nvSpPr>
        <dsp:cNvPr id="0" name=""/>
        <dsp:cNvSpPr/>
      </dsp:nvSpPr>
      <dsp:spPr>
        <a:xfrm>
          <a:off x="3472308" y="1437"/>
          <a:ext cx="3113782" cy="1868269"/>
        </a:xfrm>
        <a:prstGeom prst="rect">
          <a:avLst/>
        </a:prstGeom>
        <a:solidFill>
          <a:schemeClr val="accent5">
            <a:hueOff val="-5330780"/>
            <a:satOff val="3030"/>
            <a:lumOff val="-25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Build credibility</a:t>
          </a:r>
        </a:p>
      </dsp:txBody>
      <dsp:txXfrm>
        <a:off x="3472308" y="1437"/>
        <a:ext cx="3113782" cy="1868269"/>
      </dsp:txXfrm>
    </dsp:sp>
    <dsp:sp modelId="{505CE83B-20C7-4778-98B2-B022E8D055EE}">
      <dsp:nvSpPr>
        <dsp:cNvPr id="0" name=""/>
        <dsp:cNvSpPr/>
      </dsp:nvSpPr>
      <dsp:spPr>
        <a:xfrm>
          <a:off x="6897469" y="1437"/>
          <a:ext cx="3113782" cy="1868269"/>
        </a:xfrm>
        <a:prstGeom prst="rect">
          <a:avLst/>
        </a:prstGeom>
        <a:solidFill>
          <a:schemeClr val="accent5">
            <a:hueOff val="-10661560"/>
            <a:satOff val="6060"/>
            <a:lumOff val="-50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Defines your role as an official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Teacher and game manager</a:t>
          </a:r>
        </a:p>
      </dsp:txBody>
      <dsp:txXfrm>
        <a:off x="6897469" y="1437"/>
        <a:ext cx="3113782" cy="1868269"/>
      </dsp:txXfrm>
    </dsp:sp>
    <dsp:sp modelId="{BA036E51-D5FF-4F73-915E-28F2730D324F}">
      <dsp:nvSpPr>
        <dsp:cNvPr id="0" name=""/>
        <dsp:cNvSpPr/>
      </dsp:nvSpPr>
      <dsp:spPr>
        <a:xfrm>
          <a:off x="1759728" y="2181085"/>
          <a:ext cx="3113782" cy="1868269"/>
        </a:xfrm>
        <a:prstGeom prst="rect">
          <a:avLst/>
        </a:prstGeom>
        <a:solidFill>
          <a:schemeClr val="accent5">
            <a:hueOff val="-15992340"/>
            <a:satOff val="9089"/>
            <a:lumOff val="-75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Good looks compliment good skills</a:t>
          </a:r>
        </a:p>
      </dsp:txBody>
      <dsp:txXfrm>
        <a:off x="1759728" y="2181085"/>
        <a:ext cx="3113782" cy="1868269"/>
      </dsp:txXfrm>
    </dsp:sp>
    <dsp:sp modelId="{DAC91944-D426-40D1-9E31-B33EBA8BB7FD}">
      <dsp:nvSpPr>
        <dsp:cNvPr id="0" name=""/>
        <dsp:cNvSpPr/>
      </dsp:nvSpPr>
      <dsp:spPr>
        <a:xfrm>
          <a:off x="5184889" y="2181085"/>
          <a:ext cx="3113782" cy="1868269"/>
        </a:xfrm>
        <a:prstGeom prst="rect">
          <a:avLst/>
        </a:prstGeom>
        <a:solidFill>
          <a:schemeClr val="accent5">
            <a:hueOff val="-21323121"/>
            <a:satOff val="12119"/>
            <a:lumOff val="-100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Looking like an official commands respect</a:t>
          </a:r>
        </a:p>
      </dsp:txBody>
      <dsp:txXfrm>
        <a:off x="5184889" y="2181085"/>
        <a:ext cx="3113782" cy="18682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B9D0B-C31F-4CEE-A57D-7A29C125C530}">
      <dsp:nvSpPr>
        <dsp:cNvPr id="0" name=""/>
        <dsp:cNvSpPr/>
      </dsp:nvSpPr>
      <dsp:spPr>
        <a:xfrm>
          <a:off x="1109" y="1117599"/>
          <a:ext cx="2118010" cy="6354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70" tIns="167370" rIns="167370" bIns="1673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Telephone</a:t>
          </a:r>
        </a:p>
      </dsp:txBody>
      <dsp:txXfrm>
        <a:off x="1109" y="1117599"/>
        <a:ext cx="2118010" cy="635403"/>
      </dsp:txXfrm>
    </dsp:sp>
    <dsp:sp modelId="{D7DA7482-D771-4101-9D11-D599B2357C21}">
      <dsp:nvSpPr>
        <dsp:cNvPr id="0" name=""/>
        <dsp:cNvSpPr/>
      </dsp:nvSpPr>
      <dsp:spPr>
        <a:xfrm>
          <a:off x="1109" y="1753003"/>
          <a:ext cx="2118010" cy="271739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212" tIns="209212" rIns="209212" bIns="209212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Telephone numbers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Assignors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Supervisors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Officials</a:t>
          </a:r>
        </a:p>
      </dsp:txBody>
      <dsp:txXfrm>
        <a:off x="1109" y="1753003"/>
        <a:ext cx="2118010" cy="2717396"/>
      </dsp:txXfrm>
    </dsp:sp>
    <dsp:sp modelId="{0DB50A2C-53C2-403C-8B4A-FBCACBD970F4}">
      <dsp:nvSpPr>
        <dsp:cNvPr id="0" name=""/>
        <dsp:cNvSpPr/>
      </dsp:nvSpPr>
      <dsp:spPr>
        <a:xfrm>
          <a:off x="2227119" y="1117599"/>
          <a:ext cx="2118010" cy="635403"/>
        </a:xfrm>
        <a:prstGeom prst="rect">
          <a:avLst/>
        </a:prstGeom>
        <a:solidFill>
          <a:schemeClr val="accent2">
            <a:hueOff val="953895"/>
            <a:satOff val="-21764"/>
            <a:lumOff val="8039"/>
            <a:alphaOff val="0"/>
          </a:schemeClr>
        </a:solidFill>
        <a:ln w="12700" cap="flat" cmpd="sng" algn="ctr">
          <a:solidFill>
            <a:schemeClr val="accent2">
              <a:hueOff val="953895"/>
              <a:satOff val="-21764"/>
              <a:lumOff val="80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70" tIns="167370" rIns="167370" bIns="1673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Cut</a:t>
          </a:r>
        </a:p>
      </dsp:txBody>
      <dsp:txXfrm>
        <a:off x="2227119" y="1117599"/>
        <a:ext cx="2118010" cy="635403"/>
      </dsp:txXfrm>
    </dsp:sp>
    <dsp:sp modelId="{846990E3-AE63-4127-8712-D710118A7637}">
      <dsp:nvSpPr>
        <dsp:cNvPr id="0" name=""/>
        <dsp:cNvSpPr/>
      </dsp:nvSpPr>
      <dsp:spPr>
        <a:xfrm>
          <a:off x="2227119" y="1753003"/>
          <a:ext cx="2118010" cy="2717396"/>
        </a:xfrm>
        <a:prstGeom prst="rect">
          <a:avLst/>
        </a:prstGeom>
        <a:solidFill>
          <a:schemeClr val="accent2">
            <a:tint val="40000"/>
            <a:alpha val="90000"/>
            <a:hueOff val="987282"/>
            <a:satOff val="-2587"/>
            <a:lumOff val="92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987282"/>
              <a:satOff val="-2587"/>
              <a:lumOff val="9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212" tIns="209212" rIns="209212" bIns="209212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Cut skate laces</a:t>
          </a:r>
        </a:p>
      </dsp:txBody>
      <dsp:txXfrm>
        <a:off x="2227119" y="1753003"/>
        <a:ext cx="2118010" cy="2717396"/>
      </dsp:txXfrm>
    </dsp:sp>
    <dsp:sp modelId="{EB7E3CEC-51E0-4EF5-932B-C092B785525E}">
      <dsp:nvSpPr>
        <dsp:cNvPr id="0" name=""/>
        <dsp:cNvSpPr/>
      </dsp:nvSpPr>
      <dsp:spPr>
        <a:xfrm>
          <a:off x="4453130" y="1117599"/>
          <a:ext cx="2118010" cy="635403"/>
        </a:xfrm>
        <a:prstGeom prst="rect">
          <a:avLst/>
        </a:prstGeom>
        <a:solidFill>
          <a:schemeClr val="accent2">
            <a:hueOff val="1907789"/>
            <a:satOff val="-43528"/>
            <a:lumOff val="16079"/>
            <a:alphaOff val="0"/>
          </a:schemeClr>
        </a:solidFill>
        <a:ln w="12700" cap="flat" cmpd="sng" algn="ctr">
          <a:solidFill>
            <a:schemeClr val="accent2">
              <a:hueOff val="1907789"/>
              <a:satOff val="-43528"/>
              <a:lumOff val="1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70" tIns="167370" rIns="167370" bIns="1673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Soap and towel</a:t>
          </a:r>
        </a:p>
      </dsp:txBody>
      <dsp:txXfrm>
        <a:off x="4453130" y="1117599"/>
        <a:ext cx="2118010" cy="635403"/>
      </dsp:txXfrm>
    </dsp:sp>
    <dsp:sp modelId="{ACC2F308-F64E-4F8E-AD08-41EE588EB6CA}">
      <dsp:nvSpPr>
        <dsp:cNvPr id="0" name=""/>
        <dsp:cNvSpPr/>
      </dsp:nvSpPr>
      <dsp:spPr>
        <a:xfrm>
          <a:off x="4453130" y="1753003"/>
          <a:ext cx="2118010" cy="2717396"/>
        </a:xfrm>
        <a:prstGeom prst="rect">
          <a:avLst/>
        </a:prstGeom>
        <a:solidFill>
          <a:schemeClr val="accent2">
            <a:tint val="40000"/>
            <a:alpha val="90000"/>
            <a:hueOff val="1974564"/>
            <a:satOff val="-5173"/>
            <a:lumOff val="185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974564"/>
              <a:satOff val="-5173"/>
              <a:lumOff val="18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212" tIns="209212" rIns="209212" bIns="209212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Soap and towel, Hand Sanitizer</a:t>
          </a:r>
        </a:p>
      </dsp:txBody>
      <dsp:txXfrm>
        <a:off x="4453130" y="1753003"/>
        <a:ext cx="2118010" cy="2717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3AFAB-1D35-4154-AFAA-ED954EEF082F}">
      <dsp:nvSpPr>
        <dsp:cNvPr id="0" name=""/>
        <dsp:cNvSpPr/>
      </dsp:nvSpPr>
      <dsp:spPr>
        <a:xfrm>
          <a:off x="0" y="2183561"/>
          <a:ext cx="2514599" cy="14326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8838" tIns="241808" rIns="178838" bIns="241808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Why?</a:t>
          </a:r>
        </a:p>
      </dsp:txBody>
      <dsp:txXfrm>
        <a:off x="0" y="2183561"/>
        <a:ext cx="2514599" cy="1432652"/>
      </dsp:txXfrm>
    </dsp:sp>
    <dsp:sp modelId="{A951B462-0AB8-4183-8C8A-01DDCCC2720F}">
      <dsp:nvSpPr>
        <dsp:cNvPr id="0" name=""/>
        <dsp:cNvSpPr/>
      </dsp:nvSpPr>
      <dsp:spPr>
        <a:xfrm>
          <a:off x="2514599" y="2183561"/>
          <a:ext cx="7543800" cy="143265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024" tIns="190500" rIns="153024" bIns="1905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Good first impression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Shows that officials take pride in their work</a:t>
          </a:r>
        </a:p>
      </dsp:txBody>
      <dsp:txXfrm>
        <a:off x="2514599" y="2183561"/>
        <a:ext cx="7543800" cy="1432652"/>
      </dsp:txXfrm>
    </dsp:sp>
    <dsp:sp modelId="{171E737E-8454-442E-B6EB-0086519D6B95}">
      <dsp:nvSpPr>
        <dsp:cNvPr id="0" name=""/>
        <dsp:cNvSpPr/>
      </dsp:nvSpPr>
      <dsp:spPr>
        <a:xfrm rot="10800000">
          <a:off x="0" y="1631"/>
          <a:ext cx="2514599" cy="2203419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solidFill>
          <a:schemeClr val="accent2">
            <a:hueOff val="1907789"/>
            <a:satOff val="-43528"/>
            <a:lumOff val="16079"/>
            <a:alphaOff val="0"/>
          </a:schemeClr>
        </a:solidFill>
        <a:ln w="12700" cap="flat" cmpd="sng" algn="ctr">
          <a:solidFill>
            <a:schemeClr val="accent2">
              <a:hueOff val="1907789"/>
              <a:satOff val="-43528"/>
              <a:lumOff val="1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8838" tIns="241808" rIns="178838" bIns="241808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What to wear</a:t>
          </a:r>
        </a:p>
      </dsp:txBody>
      <dsp:txXfrm rot="-10800000">
        <a:off x="0" y="1631"/>
        <a:ext cx="2514599" cy="1432222"/>
      </dsp:txXfrm>
    </dsp:sp>
    <dsp:sp modelId="{0C1D07E0-01C3-4D70-94A6-9E7C95DBE6DA}">
      <dsp:nvSpPr>
        <dsp:cNvPr id="0" name=""/>
        <dsp:cNvSpPr/>
      </dsp:nvSpPr>
      <dsp:spPr>
        <a:xfrm>
          <a:off x="2514599" y="1631"/>
          <a:ext cx="7543800" cy="1432222"/>
        </a:xfrm>
        <a:prstGeom prst="rect">
          <a:avLst/>
        </a:prstGeom>
        <a:solidFill>
          <a:schemeClr val="accent2">
            <a:tint val="40000"/>
            <a:alpha val="90000"/>
            <a:hueOff val="1974564"/>
            <a:satOff val="-5173"/>
            <a:lumOff val="185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974564"/>
              <a:satOff val="-5173"/>
              <a:lumOff val="18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024" tIns="190500" rIns="153024" bIns="1905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Nice clothing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Neat, clean and tidy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No team jackets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Avoid T-shirts and jeans (if possible)</a:t>
          </a:r>
        </a:p>
      </dsp:txBody>
      <dsp:txXfrm>
        <a:off x="2514599" y="1631"/>
        <a:ext cx="7543800" cy="1432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HorizontalActionList">
  <dgm:title val="Horizontal Action List"/>
  <dgm:desc val="Used to show non-sequential or grouped lists of information. Works well with large amounts of text. All text has the same level of emphasis, and direction is not implied."/>
  <dgm:catLst>
    <dgm:cat type="list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54"/>
      <dgm:constr type="primFontSz" for="des" forName="desTx" refType="primFontSz" refFor="des" refForName="parTx" op="lte" fact="0.75"/>
      <dgm:constr type="h" for="des" forName="desTx" op="equ"/>
      <dgm:constr type="w" for="ch" forName="space" op="equ" val="3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3"/>
            <dgm:constr type="h"/>
            <dgm:constr type="tMarg" refType="w" fact="0.224"/>
            <dgm:constr type="bMarg" refType="w" fact="0.224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8"/>
            <dgm:constr type="tMarg" refType="w" fact="0.28"/>
            <dgm:constr type="bMarg" refType="w" fact="0.28"/>
            <dgm:constr type="lMarg" refType="w" fact="0.28"/>
            <dgm:constr type="rMarg" refType="w" fact="0.28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D7FB3CD-317D-435B-AEE7-82F823EDA6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96BF616A-E9C8-4861-B897-3D1E8AA7833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>
            <a:extLst>
              <a:ext uri="{FF2B5EF4-FFF2-40B4-BE49-F238E27FC236}">
                <a16:creationId xmlns:a16="http://schemas.microsoft.com/office/drawing/2014/main" id="{374A91F2-2641-4FE5-B184-5B21A44D92F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>
            <a:extLst>
              <a:ext uri="{FF2B5EF4-FFF2-40B4-BE49-F238E27FC236}">
                <a16:creationId xmlns:a16="http://schemas.microsoft.com/office/drawing/2014/main" id="{5B54B2B8-4284-48E8-9E0C-311CA4DCDE1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5CC8889-49D5-4A4C-A064-44DE594CB4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C5BBB6F-9955-4349-81DA-453CBE6D6D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605E232-6D54-4184-891D-E5E2CE986A2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28827375-1931-4C4D-9B59-7B6AEF6D405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B835B9A-77CB-4172-B02B-9FCA80D2FAF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91C364-8057-4C0C-A30B-6F038F2B4C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D288997-1E7A-4DE6-9185-39073F32C6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F132B31-43C6-415B-81A4-3EC9D62DBBE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7130325C-926D-47D1-80A1-05C65630AE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0B841C2-0D48-4C2B-8EDC-FA48425B6D8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FE414D78-C7CB-43D9-B94B-17C3AC8178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E377A304-62C2-4324-9C89-38E413495D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AA4CA4D3-9F03-4FAE-92C6-4A75103558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FCCC5CE-ACA6-4D00-B9DC-2DB3147D620F}" type="slidenum">
              <a:rPr lang="en-US" altLang="en-US" sz="1200"/>
              <a:pPr/>
              <a:t>3</a:t>
            </a:fld>
            <a:endParaRPr lang="en-US" altLang="en-US" sz="12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B9ADDF84-BF00-4908-A9A7-0F5833AEC1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9019F12D-6817-4583-A04F-81F63C9C0F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659814F9-0826-4457-9592-08E927B7CD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85BA47-EDE2-4854-B714-7759AAF19194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AF64B513-3D45-4A11-86E2-A97248F2D0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EE508AD9-2645-43EE-BD3C-97E003A6B7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9823911-A7F4-4A10-B6CF-1CFEFBCA13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F3E5998-4262-49F7-B35D-9D1D302D148A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EE9C361-D3CF-4B89-91EA-7E19058275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BFA1E71-05C1-4C2C-9B3D-2E76539023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596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2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76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131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86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269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110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64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98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841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67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7.jpe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microsoft.com/office/2007/relationships/diagramDrawing" Target="../diagrams/drawing1.xml"/><Relationship Id="rId5" Type="http://schemas.microsoft.com/office/2007/relationships/hdphoto" Target="../media/hdphoto2.wdp"/><Relationship Id="rId10" Type="http://schemas.openxmlformats.org/officeDocument/2006/relationships/diagramColors" Target="../diagrams/colors1.xml"/><Relationship Id="rId4" Type="http://schemas.openxmlformats.org/officeDocument/2006/relationships/image" Target="../media/image8.png"/><Relationship Id="rId9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4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2.png"/><Relationship Id="rId10" Type="http://schemas.microsoft.com/office/2007/relationships/diagramDrawing" Target="../diagrams/drawing2.xml"/><Relationship Id="rId4" Type="http://schemas.microsoft.com/office/2007/relationships/hdphoto" Target="../media/hdphoto2.wdp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microsoft.com/office/2007/relationships/hdphoto" Target="../media/hdphoto2.wdp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6" name="Rectangle 2055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4890FB9F-4A68-4534-8273-D0B5D1AB923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56100" y="1360493"/>
            <a:ext cx="4972511" cy="3106732"/>
          </a:xfrm>
        </p:spPr>
        <p:txBody>
          <a:bodyPr anchor="b">
            <a:normAutofit/>
          </a:bodyPr>
          <a:lstStyle/>
          <a:p>
            <a:r>
              <a:rPr lang="en-US" altLang="en-US" sz="7200">
                <a:solidFill>
                  <a:schemeClr val="tx1"/>
                </a:solidFill>
              </a:rPr>
              <a:t>Personal Appearance</a:t>
            </a:r>
          </a:p>
        </p:txBody>
      </p:sp>
      <p:sp>
        <p:nvSpPr>
          <p:cNvPr id="2058" name="Freeform: Shape 2057">
            <a:extLst>
              <a:ext uri="{FF2B5EF4-FFF2-40B4-BE49-F238E27FC236}">
                <a16:creationId xmlns:a16="http://schemas.microsoft.com/office/drawing/2014/main" id="{14A1598B-1957-47CF-AAF4-F7A36DA0E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3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1" name="Picture 5" descr="USAOfficiatingLogo">
            <a:extLst>
              <a:ext uri="{FF2B5EF4-FFF2-40B4-BE49-F238E27FC236}">
                <a16:creationId xmlns:a16="http://schemas.microsoft.com/office/drawing/2014/main" id="{18476017-9BFF-44DF-9D90-CAB2DBC45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2561858"/>
            <a:ext cx="2994212" cy="188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1 - Personal Appearance 2.0">
            <a:hlinkClick r:id="" action="ppaction://media"/>
            <a:extLst>
              <a:ext uri="{FF2B5EF4-FFF2-40B4-BE49-F238E27FC236}">
                <a16:creationId xmlns:a16="http://schemas.microsoft.com/office/drawing/2014/main" id="{ED1F81AC-E08C-4B23-9FA0-B31E316636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32207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1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6B624263-0054-4220-B7B7-95135D58C1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7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Rectangle 3082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5" name="Rectangle 3084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F50A23CC-8244-4D58-B54C-16D207C10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 anchor="ctr">
            <a:normAutofit/>
          </a:bodyPr>
          <a:lstStyle/>
          <a:p>
            <a:r>
              <a:rPr lang="en-US" altLang="en-US">
                <a:solidFill>
                  <a:schemeClr val="tx1"/>
                </a:solidFill>
              </a:rPr>
              <a:t>Looking the Part</a:t>
            </a:r>
          </a:p>
        </p:txBody>
      </p:sp>
      <p:grpSp>
        <p:nvGrpSpPr>
          <p:cNvPr id="3087" name="Group 3086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088" name="Oval 3087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3089" name="Oval 3088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3078" name="Rectangle 3">
            <a:extLst>
              <a:ext uri="{FF2B5EF4-FFF2-40B4-BE49-F238E27FC236}">
                <a16:creationId xmlns:a16="http://schemas.microsoft.com/office/drawing/2014/main" id="{39798DA2-5EF7-481E-9CC3-D0A5788A21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7010724"/>
              </p:ext>
            </p:extLst>
          </p:nvPr>
        </p:nvGraphicFramePr>
        <p:xfrm>
          <a:off x="1069848" y="2121408"/>
          <a:ext cx="10058400" cy="405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5" name="Rectangle 8204">
            <a:extLst>
              <a:ext uri="{FF2B5EF4-FFF2-40B4-BE49-F238E27FC236}">
                <a16:creationId xmlns:a16="http://schemas.microsoft.com/office/drawing/2014/main" id="{BCFFB95F-D901-4937-8084-8A7BAA84F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2085B510-F4E4-425F-84F0-07F3F1ED3E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79777" y="639763"/>
            <a:ext cx="3046073" cy="5177377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altLang="en-US" sz="4000"/>
              <a:t>Officials Supplies</a:t>
            </a:r>
          </a:p>
        </p:txBody>
      </p:sp>
      <p:grpSp>
        <p:nvGrpSpPr>
          <p:cNvPr id="8207" name="Group 8206">
            <a:extLst>
              <a:ext uri="{FF2B5EF4-FFF2-40B4-BE49-F238E27FC236}">
                <a16:creationId xmlns:a16="http://schemas.microsoft.com/office/drawing/2014/main" id="{60F473BD-3FD3-4548-A8F5-11D3C9CB8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208" name="Oval 8207">
              <a:extLst>
                <a:ext uri="{FF2B5EF4-FFF2-40B4-BE49-F238E27FC236}">
                  <a16:creationId xmlns:a16="http://schemas.microsoft.com/office/drawing/2014/main" id="{691E02ED-3E2E-4396-B6DE-5F93F2F11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8209" name="Oval 8208">
              <a:extLst>
                <a:ext uri="{FF2B5EF4-FFF2-40B4-BE49-F238E27FC236}">
                  <a16:creationId xmlns:a16="http://schemas.microsoft.com/office/drawing/2014/main" id="{28F088F5-B4E7-43B9-88F4-8667026E4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8201" name="Rectangle 3">
            <a:extLst>
              <a:ext uri="{FF2B5EF4-FFF2-40B4-BE49-F238E27FC236}">
                <a16:creationId xmlns:a16="http://schemas.microsoft.com/office/drawing/2014/main" id="{0E1551D2-4D85-8720-1D07-2A28AAADFD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8307153"/>
              </p:ext>
            </p:extLst>
          </p:nvPr>
        </p:nvGraphicFramePr>
        <p:xfrm>
          <a:off x="622300" y="639763"/>
          <a:ext cx="657225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E9D10E3-97E6-4E15-90B7-FE4CCDD9F5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altLang="en-US"/>
              <a:t>Off-Ice Dress for Regular Game</a:t>
            </a:r>
          </a:p>
        </p:txBody>
      </p:sp>
      <p:sp>
        <p:nvSpPr>
          <p:cNvPr id="9223" name="Rectangle 9222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53871FB2-91A3-4617-9670-535FD9ECB6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827426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7320EF0-BBCF-4227-8108-92736B729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7997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D84B71-0520-45FF-B980-E34907E5F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84" y="484632"/>
            <a:ext cx="4741963" cy="19719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Player Equipment Regulations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5821A2D-F010-4C2B-8819-23281D9C7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3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5" name="Content Placeholder 4" descr="Ice hockey with solid fill">
            <a:extLst>
              <a:ext uri="{FF2B5EF4-FFF2-40B4-BE49-F238E27FC236}">
                <a16:creationId xmlns:a16="http://schemas.microsoft.com/office/drawing/2014/main" id="{FFA3E7D8-B1FB-4D5C-B99C-D6AD12313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0" y="1828800"/>
            <a:ext cx="3663188" cy="366318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D68B9961-F007-40D1-AF51-61B6DE510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9FDF494-C7FB-47DF-BD39-1F65FA550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A822E1C-4C1A-4BEE-B19C-0FFB2D57B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</p:spTree>
    <p:extLst>
      <p:ext uri="{BB962C8B-B14F-4D97-AF65-F5344CB8AC3E}">
        <p14:creationId xmlns:p14="http://schemas.microsoft.com/office/powerpoint/2010/main" val="2112054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1 Electives Equipment Regulations">
            <a:hlinkClick r:id="" action="ppaction://media"/>
            <a:extLst>
              <a:ext uri="{FF2B5EF4-FFF2-40B4-BE49-F238E27FC236}">
                <a16:creationId xmlns:a16="http://schemas.microsoft.com/office/drawing/2014/main" id="{353E1B88-736C-46C2-865D-6F2B9C9D7E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-6035"/>
            <a:ext cx="9070845" cy="680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8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57765-A952-43FE-B883-6F3DDC16E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0F787-DF18-43DE-B4D7-302045351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471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803</TotalTime>
  <Words>101</Words>
  <Application>Microsoft Office PowerPoint</Application>
  <PresentationFormat>Widescreen</PresentationFormat>
  <Paragraphs>33</Paragraphs>
  <Slides>8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Rockwell</vt:lpstr>
      <vt:lpstr>Rockwell Condensed</vt:lpstr>
      <vt:lpstr>Rockwell Extra Bold</vt:lpstr>
      <vt:lpstr>Times New Roman</vt:lpstr>
      <vt:lpstr>Wingdings</vt:lpstr>
      <vt:lpstr>Wood Type</vt:lpstr>
      <vt:lpstr>Personal Appearance</vt:lpstr>
      <vt:lpstr>PowerPoint Presentation</vt:lpstr>
      <vt:lpstr>Looking the Part</vt:lpstr>
      <vt:lpstr>Officials Supplies</vt:lpstr>
      <vt:lpstr>Off-Ice Dress for Regular Game</vt:lpstr>
      <vt:lpstr>Player Equipment Regulations</vt:lpstr>
      <vt:lpstr>PowerPoint Presentation</vt:lpstr>
      <vt:lpstr>Questions?</vt:lpstr>
    </vt:vector>
  </TitlesOfParts>
  <Manager>Leonard Edling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Personnal Appearance Level1</dc:title>
  <dc:subject>Level 1 Seminar</dc:subject>
  <dc:creator>IHOA - Illinois Hockey Officials Association</dc:creator>
  <dc:description>Edited for USA Hockey by Mark Verplaetse</dc:description>
  <cp:lastModifiedBy>Chris Rousseau</cp:lastModifiedBy>
  <cp:revision>28</cp:revision>
  <dcterms:created xsi:type="dcterms:W3CDTF">2002-01-09T14:41:21Z</dcterms:created>
  <dcterms:modified xsi:type="dcterms:W3CDTF">2022-06-08T20:38:40Z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Mark Verplaetse</vt:lpwstr>
  </property>
  <property fmtid="{D5CDD505-2E9C-101B-9397-08002B2CF9AE}" pid="3" name="Date completed">
    <vt:filetime>2002-01-09T06:00:00Z</vt:filetime>
  </property>
</Properties>
</file>